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9" r:id="rId3"/>
    <p:sldId id="288" r:id="rId4"/>
    <p:sldId id="274" r:id="rId5"/>
    <p:sldId id="277" r:id="rId6"/>
    <p:sldId id="269" r:id="rId7"/>
    <p:sldId id="279" r:id="rId8"/>
    <p:sldId id="282" r:id="rId9"/>
    <p:sldId id="283" r:id="rId10"/>
    <p:sldId id="272" r:id="rId11"/>
    <p:sldId id="285" r:id="rId12"/>
    <p:sldId id="264" r:id="rId13"/>
    <p:sldId id="290" r:id="rId14"/>
    <p:sldId id="287" r:id="rId15"/>
    <p:sldId id="291" r:id="rId16"/>
    <p:sldId id="289" r:id="rId17"/>
    <p:sldId id="286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868"/>
    <a:srgbClr val="DBDBDB"/>
    <a:srgbClr val="6D6D6D"/>
    <a:srgbClr val="343534"/>
    <a:srgbClr val="BAD4C9"/>
    <a:srgbClr val="A2C6B7"/>
    <a:srgbClr val="9ACEBA"/>
    <a:srgbClr val="69B799"/>
    <a:srgbClr val="ADE1D3"/>
    <a:srgbClr val="0098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79" autoAdjust="0"/>
    <p:restoredTop sz="94641" autoAdjust="0"/>
  </p:normalViewPr>
  <p:slideViewPr>
    <p:cSldViewPr>
      <p:cViewPr>
        <p:scale>
          <a:sx n="33" d="100"/>
          <a:sy n="33" d="100"/>
        </p:scale>
        <p:origin x="1638" y="1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21EA6-A779-4367-B9B9-98C52517E949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0750A-C363-4699-B705-B540185E3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960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0750A-C363-4699-B705-B540185E371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20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티웨이_항공" panose="02000300000000000000" pitchFamily="2" charset="-127"/>
                <a:ea typeface="티웨이_항공" panose="02000300000000000000" pitchFamily="2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티웨이_항공" panose="02000300000000000000" pitchFamily="2" charset="-127"/>
                <a:ea typeface="티웨이_항공" panose="02000300000000000000" pitchFamily="2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티웨이_항공" panose="02000300000000000000" pitchFamily="2" charset="-127"/>
                <a:ea typeface="티웨이_항공" panose="02000300000000000000" pitchFamily="2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티웨이_항공" panose="02000300000000000000" pitchFamily="2" charset="-127"/>
                <a:ea typeface="티웨이_항공" panose="02000300000000000000" pitchFamily="2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8BACFC65-B58C-4D57-945F-30ACBC389D45}"/>
              </a:ext>
            </a:extLst>
          </p:cNvPr>
          <p:cNvGrpSpPr/>
          <p:nvPr userDrawn="1"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06B22C97-5B57-42E3-9B63-7EFCB15DB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sv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.sv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18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685800" y="753339"/>
            <a:ext cx="196778" cy="196778"/>
            <a:chOff x="10991154" y="1034834"/>
            <a:chExt cx="196778" cy="1967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91154" y="1034834"/>
              <a:ext cx="196778" cy="196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06184" y="209524"/>
            <a:ext cx="4570006" cy="9866667"/>
            <a:chOff x="13506184" y="209524"/>
            <a:chExt cx="4570006" cy="98666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6184" y="209524"/>
              <a:ext cx="4570006" cy="9866667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4CED30-AD5B-4274-9497-C05080ABA9AC}"/>
              </a:ext>
            </a:extLst>
          </p:cNvPr>
          <p:cNvGrpSpPr/>
          <p:nvPr/>
        </p:nvGrpSpPr>
        <p:grpSpPr>
          <a:xfrm>
            <a:off x="685800" y="450408"/>
            <a:ext cx="6454250" cy="261610"/>
            <a:chOff x="685800" y="450408"/>
            <a:chExt cx="6454250" cy="2616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85800" y="481966"/>
              <a:ext cx="204592" cy="198495"/>
              <a:chOff x="9000648" y="1022322"/>
              <a:chExt cx="204592" cy="19849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000648" y="1022322"/>
                <a:ext cx="204592" cy="198495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627ED1-9303-4E65-AB2A-B734438D7961}"/>
                </a:ext>
              </a:extLst>
            </p:cNvPr>
            <p:cNvSpPr txBox="1"/>
            <p:nvPr/>
          </p:nvSpPr>
          <p:spPr>
            <a:xfrm>
              <a:off x="861817" y="450408"/>
              <a:ext cx="62782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6F7872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VR/AR/MR </a:t>
              </a:r>
              <a:r>
                <a:rPr lang="ko-KR" altLang="en-US" sz="1100" dirty="0">
                  <a:solidFill>
                    <a:srgbClr val="6F7872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융합 콘텐츠 개발 실무 프로젝트 과정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CBCCC73-0A00-4FC4-A926-25CF177CF651}"/>
              </a:ext>
            </a:extLst>
          </p:cNvPr>
          <p:cNvSpPr txBox="1"/>
          <p:nvPr/>
        </p:nvSpPr>
        <p:spPr>
          <a:xfrm>
            <a:off x="861816" y="720923"/>
            <a:ext cx="6278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6F787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메디치 교육센터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395118-4BB8-4AE0-817C-8CB622C4F4AB}"/>
              </a:ext>
            </a:extLst>
          </p:cNvPr>
          <p:cNvGrpSpPr/>
          <p:nvPr/>
        </p:nvGrpSpPr>
        <p:grpSpPr>
          <a:xfrm>
            <a:off x="1571145" y="4000500"/>
            <a:ext cx="8787008" cy="1446550"/>
            <a:chOff x="1167759" y="4838012"/>
            <a:chExt cx="8787008" cy="144655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67759" y="5525724"/>
              <a:ext cx="712482" cy="68626"/>
              <a:chOff x="1046658" y="5422145"/>
              <a:chExt cx="712482" cy="6862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1046658" y="5422145"/>
                <a:ext cx="712482" cy="68626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ABBDEE-17D8-4521-9385-873765CE4803}"/>
                </a:ext>
              </a:extLst>
            </p:cNvPr>
            <p:cNvSpPr txBox="1"/>
            <p:nvPr/>
          </p:nvSpPr>
          <p:spPr>
            <a:xfrm>
              <a:off x="1725167" y="4838012"/>
              <a:ext cx="82296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dirty="0" err="1">
                  <a:solidFill>
                    <a:srgbClr val="555F57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ARPot</a:t>
              </a:r>
              <a:endParaRPr lang="ko-KR" altLang="en-US" sz="88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AD0D00-2392-44FE-A5CB-7E7242180D5E}"/>
              </a:ext>
            </a:extLst>
          </p:cNvPr>
          <p:cNvSpPr txBox="1"/>
          <p:nvPr/>
        </p:nvSpPr>
        <p:spPr>
          <a:xfrm>
            <a:off x="7543800" y="8324790"/>
            <a:ext cx="556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박정도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신용정</a:t>
            </a:r>
            <a:endParaRPr lang="ko-KR" altLang="en-US" sz="20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36342C-188B-458A-9810-B6D737CF050F}"/>
              </a:ext>
            </a:extLst>
          </p:cNvPr>
          <p:cNvSpPr txBox="1"/>
          <p:nvPr/>
        </p:nvSpPr>
        <p:spPr>
          <a:xfrm>
            <a:off x="7554686" y="7955458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ARPot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3889CD-878C-4DF5-A3AF-FAADC56B104C}"/>
              </a:ext>
            </a:extLst>
          </p:cNvPr>
          <p:cNvSpPr txBox="1"/>
          <p:nvPr/>
        </p:nvSpPr>
        <p:spPr>
          <a:xfrm>
            <a:off x="304800" y="965096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2021 – 05 - 21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94D17D3-D95F-4313-ABC3-FA77353EFAF3}"/>
              </a:ext>
            </a:extLst>
          </p:cNvPr>
          <p:cNvSpPr txBox="1"/>
          <p:nvPr/>
        </p:nvSpPr>
        <p:spPr>
          <a:xfrm>
            <a:off x="-1752600" y="4103384"/>
            <a:ext cx="1417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애플리케이션 시현 영상</a:t>
            </a:r>
            <a:endParaRPr lang="en-US" altLang="ko-KR" sz="60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86C2E0-FADE-4138-BB4A-32F449A9E656}"/>
              </a:ext>
            </a:extLst>
          </p:cNvPr>
          <p:cNvGrpSpPr/>
          <p:nvPr/>
        </p:nvGrpSpPr>
        <p:grpSpPr>
          <a:xfrm>
            <a:off x="10989570" y="800101"/>
            <a:ext cx="5012430" cy="8797860"/>
            <a:chOff x="10989570" y="800101"/>
            <a:chExt cx="5012430" cy="87978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89570" y="800101"/>
              <a:ext cx="5012430" cy="8797860"/>
            </a:xfrm>
            <a:prstGeom prst="rect">
              <a:avLst/>
            </a:prstGeom>
            <a:noFill/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BD8DF9-14DF-4802-B21B-5535C0B6BE81}"/>
                </a:ext>
              </a:extLst>
            </p:cNvPr>
            <p:cNvSpPr/>
            <p:nvPr/>
          </p:nvSpPr>
          <p:spPr>
            <a:xfrm>
              <a:off x="11244207" y="1266152"/>
              <a:ext cx="4503157" cy="786575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3435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C7C4659-A2CB-4169-B39E-06D63FA6C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35197" y="2683222"/>
              <a:ext cx="4503157" cy="4973579"/>
            </a:xfrm>
            <a:prstGeom prst="rect">
              <a:avLst/>
            </a:prstGeom>
          </p:spPr>
        </p:pic>
        <p:pic>
          <p:nvPicPr>
            <p:cNvPr id="39" name="그래픽 38">
              <a:extLst>
                <a:ext uri="{FF2B5EF4-FFF2-40B4-BE49-F238E27FC236}">
                  <a16:creationId xmlns:a16="http://schemas.microsoft.com/office/drawing/2014/main" id="{00F4E261-6636-42F1-AD3B-D07E1E220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82434" y="4610100"/>
              <a:ext cx="1209812" cy="1209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13487400" y="210166"/>
            <a:ext cx="4570006" cy="9866667"/>
            <a:chOff x="209524" y="209524"/>
            <a:chExt cx="4570006" cy="98666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24" y="209524"/>
              <a:ext cx="4570006" cy="986666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A4DCE96-E361-49EE-9828-67C4D08B2054}"/>
              </a:ext>
            </a:extLst>
          </p:cNvPr>
          <p:cNvSpPr txBox="1"/>
          <p:nvPr/>
        </p:nvSpPr>
        <p:spPr>
          <a:xfrm>
            <a:off x="1447800" y="3790771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감사합니다</a:t>
            </a:r>
            <a:r>
              <a:rPr lang="en-US" altLang="ko-KR" sz="72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endParaRPr lang="ko-KR" altLang="en-US" sz="72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2F7D287-BB25-4E05-A00F-1E19BD169EA9}"/>
              </a:ext>
            </a:extLst>
          </p:cNvPr>
          <p:cNvCxnSpPr>
            <a:cxnSpLocks/>
          </p:cNvCxnSpPr>
          <p:nvPr/>
        </p:nvCxnSpPr>
        <p:spPr>
          <a:xfrm flipH="1">
            <a:off x="1371600" y="5143500"/>
            <a:ext cx="2667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D828114-3B41-43D1-BFA3-49A0ACBF7606}"/>
              </a:ext>
            </a:extLst>
          </p:cNvPr>
          <p:cNvCxnSpPr>
            <a:cxnSpLocks/>
          </p:cNvCxnSpPr>
          <p:nvPr/>
        </p:nvCxnSpPr>
        <p:spPr>
          <a:xfrm flipH="1">
            <a:off x="4876800" y="5143500"/>
            <a:ext cx="5069114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93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7731D3-6328-447E-9158-9EE4C45F62F0}"/>
              </a:ext>
            </a:extLst>
          </p:cNvPr>
          <p:cNvSpPr txBox="1"/>
          <p:nvPr/>
        </p:nvSpPr>
        <p:spPr>
          <a:xfrm>
            <a:off x="10365014" y="3848100"/>
            <a:ext cx="579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질의 응답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7CFE289-F171-461C-93F5-983BF5723B7D}"/>
              </a:ext>
            </a:extLst>
          </p:cNvPr>
          <p:cNvCxnSpPr>
            <a:cxnSpLocks/>
          </p:cNvCxnSpPr>
          <p:nvPr/>
        </p:nvCxnSpPr>
        <p:spPr>
          <a:xfrm flipH="1">
            <a:off x="8534400" y="5143500"/>
            <a:ext cx="6324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385BE68-C76D-4441-A5DF-6DACE428AF76}"/>
              </a:ext>
            </a:extLst>
          </p:cNvPr>
          <p:cNvCxnSpPr>
            <a:cxnSpLocks/>
          </p:cNvCxnSpPr>
          <p:nvPr/>
        </p:nvCxnSpPr>
        <p:spPr>
          <a:xfrm flipH="1">
            <a:off x="15203714" y="5143500"/>
            <a:ext cx="1905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D9D5EA91-C907-4063-A7EE-ED3602CE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9" t="26949" r="26949" b="26949"/>
          <a:stretch/>
        </p:blipFill>
        <p:spPr>
          <a:xfrm>
            <a:off x="7620000" y="3390900"/>
            <a:ext cx="3048000" cy="431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48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40A31B-FCF1-484B-B7E3-B2D3801F785C}"/>
              </a:ext>
            </a:extLst>
          </p:cNvPr>
          <p:cNvSpPr txBox="1"/>
          <p:nvPr/>
        </p:nvSpPr>
        <p:spPr>
          <a:xfrm>
            <a:off x="2057400" y="3619500"/>
            <a:ext cx="1417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애플리케이션 시현 영상</a:t>
            </a:r>
            <a:endParaRPr lang="en-US" altLang="ko-KR" sz="60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705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94D17D3-D95F-4313-ABC3-FA77353EFAF3}"/>
              </a:ext>
            </a:extLst>
          </p:cNvPr>
          <p:cNvSpPr txBox="1"/>
          <p:nvPr/>
        </p:nvSpPr>
        <p:spPr>
          <a:xfrm>
            <a:off x="2057400" y="1181100"/>
            <a:ext cx="1417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애플리케이션 시현 영상</a:t>
            </a:r>
            <a:endParaRPr lang="en-US" altLang="ko-KR" sz="60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547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94D17D3-D95F-4313-ABC3-FA77353EFAF3}"/>
              </a:ext>
            </a:extLst>
          </p:cNvPr>
          <p:cNvSpPr txBox="1"/>
          <p:nvPr/>
        </p:nvSpPr>
        <p:spPr>
          <a:xfrm>
            <a:off x="-1752600" y="4103384"/>
            <a:ext cx="1417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애플리케이션 시현 영상</a:t>
            </a:r>
            <a:endParaRPr lang="en-US" altLang="ko-KR" sz="60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E76A007-EA21-4BC7-9229-F6A2BDE32059}"/>
              </a:ext>
            </a:extLst>
          </p:cNvPr>
          <p:cNvGrpSpPr/>
          <p:nvPr/>
        </p:nvGrpSpPr>
        <p:grpSpPr>
          <a:xfrm>
            <a:off x="10906058" y="779338"/>
            <a:ext cx="5172142" cy="8777232"/>
            <a:chOff x="11860973" y="863075"/>
            <a:chExt cx="5655570" cy="81185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60973" y="863075"/>
              <a:ext cx="5655570" cy="8118539"/>
            </a:xfrm>
            <a:prstGeom prst="rect">
              <a:avLst/>
            </a:prstGeom>
            <a:noFill/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BD8DF9-14DF-4802-B21B-5535C0B6BE81}"/>
                </a:ext>
              </a:extLst>
            </p:cNvPr>
            <p:cNvSpPr/>
            <p:nvPr/>
          </p:nvSpPr>
          <p:spPr>
            <a:xfrm>
              <a:off x="12138116" y="1395625"/>
              <a:ext cx="5080953" cy="705343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3435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5C88458-4192-47D4-82B9-49F2BB87E4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46"/>
          <a:stretch/>
        </p:blipFill>
        <p:spPr>
          <a:xfrm>
            <a:off x="11144870" y="1358916"/>
            <a:ext cx="4668292" cy="771217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7F92D98-018F-4473-8F7A-1174CDB76A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82434" y="4610100"/>
            <a:ext cx="1209812" cy="120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61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7D1319-10FE-434D-A826-D749A39F2E73}"/>
              </a:ext>
            </a:extLst>
          </p:cNvPr>
          <p:cNvSpPr txBox="1"/>
          <p:nvPr/>
        </p:nvSpPr>
        <p:spPr>
          <a:xfrm>
            <a:off x="609600" y="5715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애플리케이션 시현 영상</a:t>
            </a:r>
            <a:endParaRPr lang="en-US" altLang="ko-KR" sz="36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pic>
        <p:nvPicPr>
          <p:cNvPr id="2" name="KakaoTalk_20210520_194203607">
            <a:hlinkClick r:id="" action="ppaction://media"/>
            <a:extLst>
              <a:ext uri="{FF2B5EF4-FFF2-40B4-BE49-F238E27FC236}">
                <a16:creationId xmlns:a16="http://schemas.microsoft.com/office/drawing/2014/main" id="{EB29B857-7ADB-4259-988D-683E937C653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4479001" y="2933701"/>
            <a:ext cx="932999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4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52400" y="191053"/>
            <a:ext cx="4727311" cy="9904894"/>
            <a:chOff x="209524" y="190410"/>
            <a:chExt cx="472731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 cstate="print"/>
            <a:srcRect l="11284" r="25079"/>
            <a:stretch/>
          </p:blipFill>
          <p:spPr>
            <a:xfrm>
              <a:off x="209524" y="190410"/>
              <a:ext cx="4727311" cy="99048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87611" y="4979870"/>
            <a:ext cx="704829" cy="122864"/>
            <a:chOff x="9257143" y="5923810"/>
            <a:chExt cx="704829" cy="12286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7143" y="5923810"/>
              <a:ext cx="704829" cy="12286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0D83A65-3D5F-4F25-97C5-B8127DFFA921}"/>
              </a:ext>
            </a:extLst>
          </p:cNvPr>
          <p:cNvSpPr txBox="1"/>
          <p:nvPr/>
        </p:nvSpPr>
        <p:spPr>
          <a:xfrm>
            <a:off x="7622068" y="3162300"/>
            <a:ext cx="243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b="1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/>
              </a:rPr>
              <a:t>목차</a:t>
            </a:r>
            <a:endParaRPr lang="en-US" altLang="ko-KR" sz="8800" b="1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70D2D8-FA21-41C1-BA39-DB5E565D3A9D}"/>
              </a:ext>
            </a:extLst>
          </p:cNvPr>
          <p:cNvGrpSpPr/>
          <p:nvPr/>
        </p:nvGrpSpPr>
        <p:grpSpPr>
          <a:xfrm>
            <a:off x="7887610" y="5681291"/>
            <a:ext cx="7276190" cy="533578"/>
            <a:chOff x="9257143" y="6701431"/>
            <a:chExt cx="7276190" cy="53357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257143" y="7191198"/>
              <a:ext cx="7276190" cy="43811"/>
              <a:chOff x="9257143" y="7407711"/>
              <a:chExt cx="7276190" cy="4381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9257143" y="7407711"/>
                <a:ext cx="7276190" cy="4381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435540" y="6749983"/>
              <a:ext cx="286313" cy="272228"/>
              <a:chOff x="9435540" y="6901694"/>
              <a:chExt cx="286313" cy="27222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5540" y="6901694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BAC602-BE47-48D8-AC0E-DE36AFBD281B}"/>
                </a:ext>
              </a:extLst>
            </p:cNvPr>
            <p:cNvSpPr txBox="1"/>
            <p:nvPr/>
          </p:nvSpPr>
          <p:spPr>
            <a:xfrm>
              <a:off x="9794610" y="6701431"/>
              <a:ext cx="5562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개요</a:t>
              </a:r>
              <a:r>
                <a:rPr lang="ko-KR" altLang="en-US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		[ </a:t>
              </a:r>
              <a:r>
                <a:rPr lang="ko-KR" altLang="en-US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컨셉 및 서비스 설명</a:t>
              </a:r>
              <a:r>
                <a:rPr lang="en-US" altLang="ko-KR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2000" dirty="0">
                <a:solidFill>
                  <a:srgbClr val="6F7872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03A43F-5EDB-423A-8CEE-9441F481D189}"/>
              </a:ext>
            </a:extLst>
          </p:cNvPr>
          <p:cNvGrpSpPr/>
          <p:nvPr/>
        </p:nvGrpSpPr>
        <p:grpSpPr>
          <a:xfrm>
            <a:off x="7887610" y="6401459"/>
            <a:ext cx="7276190" cy="609235"/>
            <a:chOff x="9257143" y="7409109"/>
            <a:chExt cx="7276190" cy="60923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257143" y="7974533"/>
              <a:ext cx="7276190" cy="43811"/>
              <a:chOff x="9257143" y="8191046"/>
              <a:chExt cx="7276190" cy="4381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9257143" y="8191046"/>
                <a:ext cx="7276190" cy="4381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423744" y="7457661"/>
              <a:ext cx="286313" cy="272228"/>
              <a:chOff x="9423744" y="7674174"/>
              <a:chExt cx="286313" cy="27222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23744" y="7674174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C8166E-27F2-447A-9FB9-7C2DBAFA5062}"/>
                </a:ext>
              </a:extLst>
            </p:cNvPr>
            <p:cNvSpPr txBox="1"/>
            <p:nvPr/>
          </p:nvSpPr>
          <p:spPr>
            <a:xfrm>
              <a:off x="9794610" y="7409109"/>
              <a:ext cx="5562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활용기술</a:t>
              </a:r>
              <a:r>
                <a:rPr lang="en-US" altLang="ko-KR" sz="2000" b="1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	</a:t>
              </a:r>
              <a:r>
                <a:rPr lang="en-US" altLang="ko-KR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[ </a:t>
              </a:r>
              <a:r>
                <a:rPr lang="ko-KR" altLang="en-US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활용 기술 및 시스템</a:t>
              </a:r>
              <a:r>
                <a:rPr lang="en-US" altLang="ko-KR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2000" dirty="0">
                <a:solidFill>
                  <a:srgbClr val="6F7872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909A65-9575-4428-A688-27A98E812025}"/>
              </a:ext>
            </a:extLst>
          </p:cNvPr>
          <p:cNvGrpSpPr/>
          <p:nvPr/>
        </p:nvGrpSpPr>
        <p:grpSpPr>
          <a:xfrm>
            <a:off x="7887610" y="7197284"/>
            <a:ext cx="7276190" cy="617643"/>
            <a:chOff x="9257143" y="8184036"/>
            <a:chExt cx="7276190" cy="6176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257143" y="8757868"/>
              <a:ext cx="7276190" cy="43811"/>
              <a:chOff x="9257143" y="8974381"/>
              <a:chExt cx="7276190" cy="4381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9257143" y="8974381"/>
                <a:ext cx="7276190" cy="4381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437964" y="8232588"/>
              <a:ext cx="286313" cy="272228"/>
              <a:chOff x="9437964" y="8449101"/>
              <a:chExt cx="286313" cy="27222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7964" y="8449101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3F300D-BCBC-476F-8A07-BFB477BC0E59}"/>
                </a:ext>
              </a:extLst>
            </p:cNvPr>
            <p:cNvSpPr txBox="1"/>
            <p:nvPr/>
          </p:nvSpPr>
          <p:spPr>
            <a:xfrm>
              <a:off x="9794610" y="8184036"/>
              <a:ext cx="5562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로직</a:t>
              </a:r>
              <a:r>
                <a:rPr lang="ko-KR" altLang="en-US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		[</a:t>
              </a:r>
              <a:r>
                <a:rPr lang="ko-KR" altLang="en-US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로직 및 역할분담</a:t>
              </a:r>
              <a:r>
                <a:rPr lang="en-US" altLang="ko-KR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2000" dirty="0">
                <a:solidFill>
                  <a:srgbClr val="6F7872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110E549-69C0-45C5-8B25-CD95F312758F}"/>
              </a:ext>
            </a:extLst>
          </p:cNvPr>
          <p:cNvGrpSpPr/>
          <p:nvPr/>
        </p:nvGrpSpPr>
        <p:grpSpPr>
          <a:xfrm>
            <a:off x="7887610" y="8001517"/>
            <a:ext cx="7276190" cy="617643"/>
            <a:chOff x="9257142" y="9021657"/>
            <a:chExt cx="7276190" cy="617643"/>
          </a:xfrm>
        </p:grpSpPr>
        <p:grpSp>
          <p:nvGrpSpPr>
            <p:cNvPr id="25" name="그룹 1005">
              <a:extLst>
                <a:ext uri="{FF2B5EF4-FFF2-40B4-BE49-F238E27FC236}">
                  <a16:creationId xmlns:a16="http://schemas.microsoft.com/office/drawing/2014/main" id="{91E87DEE-9842-4747-8BA0-54FE391B2176}"/>
                </a:ext>
              </a:extLst>
            </p:cNvPr>
            <p:cNvGrpSpPr/>
            <p:nvPr/>
          </p:nvGrpSpPr>
          <p:grpSpPr>
            <a:xfrm>
              <a:off x="9257142" y="9595489"/>
              <a:ext cx="7276190" cy="43811"/>
              <a:chOff x="9257143" y="8974381"/>
              <a:chExt cx="7276190" cy="43811"/>
            </a:xfrm>
          </p:grpSpPr>
          <p:pic>
            <p:nvPicPr>
              <p:cNvPr id="26" name="Object 14">
                <a:extLst>
                  <a:ext uri="{FF2B5EF4-FFF2-40B4-BE49-F238E27FC236}">
                    <a16:creationId xmlns:a16="http://schemas.microsoft.com/office/drawing/2014/main" id="{507DC36D-05DE-4F97-BBEF-1989B5AFA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9257143" y="8974381"/>
                <a:ext cx="7276190" cy="43811"/>
              </a:xfrm>
              <a:prstGeom prst="rect">
                <a:avLst/>
              </a:prstGeom>
            </p:spPr>
          </p:pic>
        </p:grpSp>
        <p:grpSp>
          <p:nvGrpSpPr>
            <p:cNvPr id="27" name="그룹 1008">
              <a:extLst>
                <a:ext uri="{FF2B5EF4-FFF2-40B4-BE49-F238E27FC236}">
                  <a16:creationId xmlns:a16="http://schemas.microsoft.com/office/drawing/2014/main" id="{80DE6CFD-9B98-45DC-BAF6-EE9630EAC5D2}"/>
                </a:ext>
              </a:extLst>
            </p:cNvPr>
            <p:cNvGrpSpPr/>
            <p:nvPr/>
          </p:nvGrpSpPr>
          <p:grpSpPr>
            <a:xfrm>
              <a:off x="9437963" y="9070209"/>
              <a:ext cx="286313" cy="272228"/>
              <a:chOff x="9437964" y="8449101"/>
              <a:chExt cx="286313" cy="272228"/>
            </a:xfrm>
          </p:grpSpPr>
          <p:pic>
            <p:nvPicPr>
              <p:cNvPr id="28" name="Object 23">
                <a:extLst>
                  <a:ext uri="{FF2B5EF4-FFF2-40B4-BE49-F238E27FC236}">
                    <a16:creationId xmlns:a16="http://schemas.microsoft.com/office/drawing/2014/main" id="{1C99150E-38A9-4A25-BEA9-1EE9768A9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7964" y="8449101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1BA9AF-A6EA-4FC6-B645-D04CC8479796}"/>
                </a:ext>
              </a:extLst>
            </p:cNvPr>
            <p:cNvSpPr txBox="1"/>
            <p:nvPr/>
          </p:nvSpPr>
          <p:spPr>
            <a:xfrm>
              <a:off x="9794609" y="9021657"/>
              <a:ext cx="5562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시현영상</a:t>
              </a:r>
              <a:endParaRPr lang="ko-KR" altLang="en-US" sz="2000" dirty="0">
                <a:solidFill>
                  <a:srgbClr val="6F7872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844A99-2DF5-4AA8-8775-43BFD78C5A46}"/>
              </a:ext>
            </a:extLst>
          </p:cNvPr>
          <p:cNvSpPr txBox="1"/>
          <p:nvPr/>
        </p:nvSpPr>
        <p:spPr>
          <a:xfrm>
            <a:off x="5029200" y="13335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ARPot</a:t>
            </a:r>
            <a:endParaRPr lang="ko-KR" altLang="en-US" sz="60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0A51075-0226-4A3B-BEFE-B70F53BD04D7}"/>
              </a:ext>
            </a:extLst>
          </p:cNvPr>
          <p:cNvGrpSpPr/>
          <p:nvPr/>
        </p:nvGrpSpPr>
        <p:grpSpPr>
          <a:xfrm>
            <a:off x="3091870" y="3543300"/>
            <a:ext cx="12104260" cy="4823942"/>
            <a:chOff x="3091870" y="3543300"/>
            <a:chExt cx="12104260" cy="4823942"/>
          </a:xfrm>
        </p:grpSpPr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C6B76EF0-4510-43BB-8394-91CEC18A4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70092" y="4689413"/>
              <a:ext cx="1547816" cy="1547814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3D28FBB-E45F-45B7-AD35-514D5FCC4B0C}"/>
                </a:ext>
              </a:extLst>
            </p:cNvPr>
            <p:cNvGrpSpPr/>
            <p:nvPr/>
          </p:nvGrpSpPr>
          <p:grpSpPr>
            <a:xfrm>
              <a:off x="3091870" y="3775013"/>
              <a:ext cx="3840040" cy="4592229"/>
              <a:chOff x="3086100" y="3775013"/>
              <a:chExt cx="3840040" cy="4592229"/>
            </a:xfrm>
          </p:grpSpPr>
          <p:pic>
            <p:nvPicPr>
              <p:cNvPr id="6" name="그래픽 5">
                <a:extLst>
                  <a:ext uri="{FF2B5EF4-FFF2-40B4-BE49-F238E27FC236}">
                    <a16:creationId xmlns:a16="http://schemas.microsoft.com/office/drawing/2014/main" id="{6D8B5B46-61B0-4F76-AD40-202EF51C1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17813" y="3775013"/>
                <a:ext cx="3376614" cy="337661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4DF891-C0AC-44BB-9A81-997D654EF972}"/>
                  </a:ext>
                </a:extLst>
              </p:cNvPr>
              <p:cNvSpPr txBox="1"/>
              <p:nvPr/>
            </p:nvSpPr>
            <p:spPr>
              <a:xfrm>
                <a:off x="3086100" y="7720911"/>
                <a:ext cx="38400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600" b="1" dirty="0">
                    <a:latin typeface="고도 M" panose="02000503000000020004" pitchFamily="2" charset="-127"/>
                    <a:ea typeface="고도 M" panose="02000503000000020004" pitchFamily="2" charset="-127"/>
                  </a:rPr>
                  <a:t>증강현실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2336E57-4029-4F53-AB25-C7A88E308C6D}"/>
                </a:ext>
              </a:extLst>
            </p:cNvPr>
            <p:cNvGrpSpPr/>
            <p:nvPr/>
          </p:nvGrpSpPr>
          <p:grpSpPr>
            <a:xfrm>
              <a:off x="11356090" y="3543300"/>
              <a:ext cx="3840040" cy="4823942"/>
              <a:chOff x="11350320" y="3543300"/>
              <a:chExt cx="3840040" cy="482394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9278E0A-45FB-4432-96AB-EEB75C49D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0320" y="3543300"/>
                <a:ext cx="3840040" cy="384004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BCDD4C-EE0F-42F8-9619-1841F56894B7}"/>
                  </a:ext>
                </a:extLst>
              </p:cNvPr>
              <p:cNvSpPr txBox="1"/>
              <p:nvPr/>
            </p:nvSpPr>
            <p:spPr>
              <a:xfrm>
                <a:off x="11350320" y="7720911"/>
                <a:ext cx="38400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600" b="1" dirty="0">
                    <a:latin typeface="고도 M" panose="02000503000000020004" pitchFamily="2" charset="-127"/>
                    <a:ea typeface="고도 M" panose="02000503000000020004" pitchFamily="2" charset="-127"/>
                  </a:rPr>
                  <a:t>반려식물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292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7BAE96DB-47F2-46EC-A7EF-863CE995D556}"/>
              </a:ext>
            </a:extLst>
          </p:cNvPr>
          <p:cNvSpPr txBox="1"/>
          <p:nvPr/>
        </p:nvSpPr>
        <p:spPr>
          <a:xfrm>
            <a:off x="7010400" y="1709057"/>
            <a:ext cx="426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활용기술</a:t>
            </a:r>
            <a:endParaRPr lang="en-US" altLang="ko-KR" sz="60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5823310-51DD-48C5-9BC7-8ABB406FEC1B}"/>
              </a:ext>
            </a:extLst>
          </p:cNvPr>
          <p:cNvGrpSpPr/>
          <p:nvPr/>
        </p:nvGrpSpPr>
        <p:grpSpPr>
          <a:xfrm>
            <a:off x="12520238" y="3162300"/>
            <a:ext cx="4241800" cy="6096000"/>
            <a:chOff x="1219200" y="3320143"/>
            <a:chExt cx="4800600" cy="6096000"/>
          </a:xfrm>
          <a:effectLst>
            <a:outerShdw blurRad="711200" sx="92000" sy="92000" algn="ctr" rotWithShape="0">
              <a:prstClr val="black">
                <a:alpha val="39000"/>
              </a:prstClr>
            </a:outerShdw>
          </a:effectLst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75B7754-F12D-43C7-8C10-3A87F3FBB87C}"/>
                </a:ext>
              </a:extLst>
            </p:cNvPr>
            <p:cNvSpPr/>
            <p:nvPr/>
          </p:nvSpPr>
          <p:spPr>
            <a:xfrm>
              <a:off x="1219200" y="3320143"/>
              <a:ext cx="4800600" cy="6096000"/>
            </a:xfrm>
            <a:prstGeom prst="rect">
              <a:avLst/>
            </a:prstGeom>
            <a:solidFill>
              <a:srgbClr val="BAD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E29119E-299F-43DC-9B59-EF56CC37B097}"/>
                </a:ext>
              </a:extLst>
            </p:cNvPr>
            <p:cNvSpPr/>
            <p:nvPr/>
          </p:nvSpPr>
          <p:spPr>
            <a:xfrm>
              <a:off x="1219200" y="6819899"/>
              <a:ext cx="4800600" cy="2596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2E57629-CC21-4FED-8690-F16B3D0DDBFD}"/>
              </a:ext>
            </a:extLst>
          </p:cNvPr>
          <p:cNvCxnSpPr>
            <a:cxnSpLocks/>
          </p:cNvCxnSpPr>
          <p:nvPr/>
        </p:nvCxnSpPr>
        <p:spPr>
          <a:xfrm>
            <a:off x="13134072" y="7288877"/>
            <a:ext cx="301413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3A7316F-6B59-4B8A-AD77-E452DD154CAB}"/>
              </a:ext>
            </a:extLst>
          </p:cNvPr>
          <p:cNvSpPr txBox="1"/>
          <p:nvPr/>
        </p:nvSpPr>
        <p:spPr>
          <a:xfrm>
            <a:off x="14102497" y="6701526"/>
            <a:ext cx="1077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C416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03</a:t>
            </a:r>
            <a:endParaRPr lang="ko-KR" altLang="en-US" sz="3600" dirty="0">
              <a:solidFill>
                <a:srgbClr val="2C416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5C1F49-29F2-446C-B418-D15940DF664A}"/>
              </a:ext>
            </a:extLst>
          </p:cNvPr>
          <p:cNvSpPr txBox="1"/>
          <p:nvPr/>
        </p:nvSpPr>
        <p:spPr>
          <a:xfrm>
            <a:off x="12746875" y="7365077"/>
            <a:ext cx="3733800" cy="96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마이크로컨트롤러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개발 도구이며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화분의 상태를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센싱하여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블루투스 통신으로 애플리케이션에 전송하여 준다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DD3013-8C0E-4993-943D-308A5BD67306}"/>
              </a:ext>
            </a:extLst>
          </p:cNvPr>
          <p:cNvGrpSpPr/>
          <p:nvPr/>
        </p:nvGrpSpPr>
        <p:grpSpPr>
          <a:xfrm>
            <a:off x="1525962" y="3162299"/>
            <a:ext cx="4241800" cy="6096000"/>
            <a:chOff x="7023101" y="3150523"/>
            <a:chExt cx="4241800" cy="60960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682735D-FF67-42C8-A0DA-1D859468F39E}"/>
                </a:ext>
              </a:extLst>
            </p:cNvPr>
            <p:cNvSpPr/>
            <p:nvPr/>
          </p:nvSpPr>
          <p:spPr>
            <a:xfrm>
              <a:off x="7023101" y="3150523"/>
              <a:ext cx="4241800" cy="6096000"/>
            </a:xfrm>
            <a:prstGeom prst="rect">
              <a:avLst/>
            </a:prstGeom>
            <a:solidFill>
              <a:srgbClr val="AFCDB0"/>
            </a:solidFill>
            <a:ln>
              <a:noFill/>
            </a:ln>
            <a:effectLst>
              <a:outerShdw blurRad="711200" sx="92000" sy="92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103D8DD-BE0C-46ED-BB00-C7554A865EB0}"/>
                </a:ext>
              </a:extLst>
            </p:cNvPr>
            <p:cNvSpPr/>
            <p:nvPr/>
          </p:nvSpPr>
          <p:spPr>
            <a:xfrm>
              <a:off x="7023101" y="6650279"/>
              <a:ext cx="4241800" cy="2596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05FCBC6-A01C-4D98-90BB-4EF30B7F95DF}"/>
                </a:ext>
              </a:extLst>
            </p:cNvPr>
            <p:cNvCxnSpPr>
              <a:cxnSpLocks/>
            </p:cNvCxnSpPr>
            <p:nvPr/>
          </p:nvCxnSpPr>
          <p:spPr>
            <a:xfrm>
              <a:off x="7636935" y="7277100"/>
              <a:ext cx="301413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6EF5DC-E1C0-4968-ADE6-67B2C87BE624}"/>
                </a:ext>
              </a:extLst>
            </p:cNvPr>
            <p:cNvSpPr txBox="1"/>
            <p:nvPr/>
          </p:nvSpPr>
          <p:spPr>
            <a:xfrm>
              <a:off x="8605360" y="6689749"/>
              <a:ext cx="10772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1B2B1B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01</a:t>
              </a:r>
              <a:endParaRPr lang="ko-KR" altLang="en-US" sz="3600" dirty="0">
                <a:solidFill>
                  <a:srgbClr val="1B2B1B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705D79-F132-4736-B01C-0CD6CF9989B1}"/>
                </a:ext>
              </a:extLst>
            </p:cNvPr>
            <p:cNvSpPr txBox="1"/>
            <p:nvPr/>
          </p:nvSpPr>
          <p:spPr>
            <a:xfrm>
              <a:off x="7249738" y="7353300"/>
              <a:ext cx="3733800" cy="1556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Vuforia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는 증강현실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(AR)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애플리케이션 개발 플랫폼이며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사용자가 증강현실을 통해 식물의 정보를 얻고 화분의 환경 및 상태정보를 받아 서비스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사용자간 상호작용을 제공한다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A77733E-F425-4BCF-9A88-05A2EFA36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71"/>
            <a:stretch/>
          </p:blipFill>
          <p:spPr>
            <a:xfrm>
              <a:off x="7391401" y="4299857"/>
              <a:ext cx="3505200" cy="1230378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0693B9-63D1-46A2-ABE8-D89F6657EDE7}"/>
              </a:ext>
            </a:extLst>
          </p:cNvPr>
          <p:cNvGrpSpPr/>
          <p:nvPr/>
        </p:nvGrpSpPr>
        <p:grpSpPr>
          <a:xfrm>
            <a:off x="7023100" y="3162300"/>
            <a:ext cx="4241800" cy="6096000"/>
            <a:chOff x="1525963" y="3162300"/>
            <a:chExt cx="4241800" cy="6096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FE3858D-408C-4E94-B51C-B2F60DFF4A2B}"/>
                </a:ext>
              </a:extLst>
            </p:cNvPr>
            <p:cNvSpPr/>
            <p:nvPr/>
          </p:nvSpPr>
          <p:spPr>
            <a:xfrm>
              <a:off x="1525963" y="3162300"/>
              <a:ext cx="4241800" cy="6096000"/>
            </a:xfrm>
            <a:prstGeom prst="rect">
              <a:avLst/>
            </a:prstGeom>
            <a:solidFill>
              <a:srgbClr val="DFE3BB"/>
            </a:solidFill>
            <a:ln>
              <a:noFill/>
            </a:ln>
            <a:effectLst>
              <a:outerShdw blurRad="711200" sx="92000" sy="92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`</a:t>
              </a:r>
              <a:endParaRPr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D892AB0-A80B-4B26-B6B5-1E5B61D862CA}"/>
                </a:ext>
              </a:extLst>
            </p:cNvPr>
            <p:cNvSpPr/>
            <p:nvPr/>
          </p:nvSpPr>
          <p:spPr>
            <a:xfrm>
              <a:off x="1525963" y="6662056"/>
              <a:ext cx="4241800" cy="2596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F1AADD5-5C28-442A-9754-D6890777E4E5}"/>
                </a:ext>
              </a:extLst>
            </p:cNvPr>
            <p:cNvCxnSpPr>
              <a:cxnSpLocks/>
            </p:cNvCxnSpPr>
            <p:nvPr/>
          </p:nvCxnSpPr>
          <p:spPr>
            <a:xfrm>
              <a:off x="2139797" y="7288877"/>
              <a:ext cx="301413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5F0D50-5963-4CF7-A059-BBE9F2DDEC9A}"/>
                </a:ext>
              </a:extLst>
            </p:cNvPr>
            <p:cNvSpPr txBox="1"/>
            <p:nvPr/>
          </p:nvSpPr>
          <p:spPr>
            <a:xfrm>
              <a:off x="3108222" y="6701526"/>
              <a:ext cx="10772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464A1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02</a:t>
              </a:r>
              <a:endParaRPr lang="ko-KR" altLang="en-US" sz="3600" dirty="0">
                <a:solidFill>
                  <a:srgbClr val="464A1E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A2D9F3-3293-4BB7-92AA-FFE6E517182A}"/>
                </a:ext>
              </a:extLst>
            </p:cNvPr>
            <p:cNvSpPr txBox="1"/>
            <p:nvPr/>
          </p:nvSpPr>
          <p:spPr>
            <a:xfrm>
              <a:off x="1752600" y="7365077"/>
              <a:ext cx="3733800" cy="1261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Firebase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의 실시간 데이터 베이스 기능을 활용하여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AR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애플리케이션에서 선택한 식물의 미리 구축된 식물정보 를 불러와 정보를 사용자에게 제공한다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BB81B2E-7E13-4920-B8D3-A60DD331F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3" t="24122" r="9583" b="24122"/>
            <a:stretch/>
          </p:blipFill>
          <p:spPr>
            <a:xfrm>
              <a:off x="1965269" y="4363232"/>
              <a:ext cx="3363188" cy="1103628"/>
            </a:xfrm>
            <a:prstGeom prst="rect">
              <a:avLst/>
            </a:prstGeom>
          </p:spPr>
        </p:pic>
      </p:grpSp>
      <p:pic>
        <p:nvPicPr>
          <p:cNvPr id="1026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B78C380D-61E6-4182-AD4B-CBDCC3FC6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6076" y="4457700"/>
            <a:ext cx="1350124" cy="91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013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9C3CF1-0106-48BC-9D0A-4EF65822C73B}"/>
              </a:ext>
            </a:extLst>
          </p:cNvPr>
          <p:cNvSpPr txBox="1"/>
          <p:nvPr/>
        </p:nvSpPr>
        <p:spPr>
          <a:xfrm>
            <a:off x="762000" y="952500"/>
            <a:ext cx="2743200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시스템</a:t>
            </a:r>
            <a:endParaRPr lang="en-US" altLang="ko-KR" sz="48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3641B784-DBA1-4487-A151-DABCD432E21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V="1">
            <a:off x="1242751" y="1901954"/>
            <a:ext cx="7593073" cy="4571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A5D9A92-7BAE-40C5-8E96-5314C4029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082" y="4871229"/>
            <a:ext cx="1420477" cy="1847308"/>
          </a:xfrm>
          <a:prstGeom prst="rect">
            <a:avLst/>
          </a:prstGeom>
          <a:solidFill>
            <a:srgbClr val="EEF1F1"/>
          </a:solidFill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DFFF9F0-0628-4179-924E-D5D626CF3B61}"/>
              </a:ext>
            </a:extLst>
          </p:cNvPr>
          <p:cNvGrpSpPr/>
          <p:nvPr/>
        </p:nvGrpSpPr>
        <p:grpSpPr>
          <a:xfrm>
            <a:off x="1990605" y="3663553"/>
            <a:ext cx="1420477" cy="1051985"/>
            <a:chOff x="6088074" y="2130301"/>
            <a:chExt cx="4572000" cy="3352800"/>
          </a:xfrm>
        </p:grpSpPr>
        <p:sp>
          <p:nvSpPr>
            <p:cNvPr id="6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6088074" y="2130301"/>
              <a:ext cx="4572000" cy="3352800"/>
            </a:xfrm>
            <a:custGeom>
              <a:avLst/>
              <a:gdLst>
                <a:gd name="connsiteX0" fmla="*/ 4495800 w 4572000"/>
                <a:gd name="connsiteY0" fmla="*/ 1143000 h 3352800"/>
                <a:gd name="connsiteX1" fmla="*/ 4572000 w 4572000"/>
                <a:gd name="connsiteY1" fmla="*/ 1066800 h 3352800"/>
                <a:gd name="connsiteX2" fmla="*/ 4572000 w 4572000"/>
                <a:gd name="connsiteY2" fmla="*/ 609600 h 3352800"/>
                <a:gd name="connsiteX3" fmla="*/ 4495800 w 4572000"/>
                <a:gd name="connsiteY3" fmla="*/ 533400 h 3352800"/>
                <a:gd name="connsiteX4" fmla="*/ 4419600 w 4572000"/>
                <a:gd name="connsiteY4" fmla="*/ 533400 h 3352800"/>
                <a:gd name="connsiteX5" fmla="*/ 4419600 w 4572000"/>
                <a:gd name="connsiteY5" fmla="*/ 76200 h 3352800"/>
                <a:gd name="connsiteX6" fmla="*/ 4343400 w 4572000"/>
                <a:gd name="connsiteY6" fmla="*/ 0 h 3352800"/>
                <a:gd name="connsiteX7" fmla="*/ 228600 w 4572000"/>
                <a:gd name="connsiteY7" fmla="*/ 0 h 3352800"/>
                <a:gd name="connsiteX8" fmla="*/ 152400 w 4572000"/>
                <a:gd name="connsiteY8" fmla="*/ 76200 h 3352800"/>
                <a:gd name="connsiteX9" fmla="*/ 152400 w 4572000"/>
                <a:gd name="connsiteY9" fmla="*/ 609600 h 3352800"/>
                <a:gd name="connsiteX10" fmla="*/ 76200 w 4572000"/>
                <a:gd name="connsiteY10" fmla="*/ 609600 h 3352800"/>
                <a:gd name="connsiteX11" fmla="*/ 0 w 4572000"/>
                <a:gd name="connsiteY11" fmla="*/ 685800 h 3352800"/>
                <a:gd name="connsiteX12" fmla="*/ 0 w 4572000"/>
                <a:gd name="connsiteY12" fmla="*/ 1981200 h 3352800"/>
                <a:gd name="connsiteX13" fmla="*/ 76200 w 4572000"/>
                <a:gd name="connsiteY13" fmla="*/ 2057400 h 3352800"/>
                <a:gd name="connsiteX14" fmla="*/ 152400 w 4572000"/>
                <a:gd name="connsiteY14" fmla="*/ 2057400 h 3352800"/>
                <a:gd name="connsiteX15" fmla="*/ 152400 w 4572000"/>
                <a:gd name="connsiteY15" fmla="*/ 3124200 h 3352800"/>
                <a:gd name="connsiteX16" fmla="*/ 228600 w 4572000"/>
                <a:gd name="connsiteY16" fmla="*/ 3200400 h 3352800"/>
                <a:gd name="connsiteX17" fmla="*/ 1295400 w 4572000"/>
                <a:gd name="connsiteY17" fmla="*/ 3200400 h 3352800"/>
                <a:gd name="connsiteX18" fmla="*/ 1295400 w 4572000"/>
                <a:gd name="connsiteY18" fmla="*/ 3276600 h 3352800"/>
                <a:gd name="connsiteX19" fmla="*/ 1371600 w 4572000"/>
                <a:gd name="connsiteY19" fmla="*/ 3352800 h 3352800"/>
                <a:gd name="connsiteX20" fmla="*/ 1828800 w 4572000"/>
                <a:gd name="connsiteY20" fmla="*/ 3352800 h 3352800"/>
                <a:gd name="connsiteX21" fmla="*/ 1905000 w 4572000"/>
                <a:gd name="connsiteY21" fmla="*/ 3276600 h 3352800"/>
                <a:gd name="connsiteX22" fmla="*/ 1905000 w 4572000"/>
                <a:gd name="connsiteY22" fmla="*/ 3200400 h 3352800"/>
                <a:gd name="connsiteX23" fmla="*/ 2057400 w 4572000"/>
                <a:gd name="connsiteY23" fmla="*/ 3200400 h 3352800"/>
                <a:gd name="connsiteX24" fmla="*/ 2133600 w 4572000"/>
                <a:gd name="connsiteY24" fmla="*/ 3276600 h 3352800"/>
                <a:gd name="connsiteX25" fmla="*/ 2438400 w 4572000"/>
                <a:gd name="connsiteY25" fmla="*/ 3276600 h 3352800"/>
                <a:gd name="connsiteX26" fmla="*/ 2514600 w 4572000"/>
                <a:gd name="connsiteY26" fmla="*/ 3200400 h 3352800"/>
                <a:gd name="connsiteX27" fmla="*/ 3581400 w 4572000"/>
                <a:gd name="connsiteY27" fmla="*/ 3200400 h 3352800"/>
                <a:gd name="connsiteX28" fmla="*/ 4343400 w 4572000"/>
                <a:gd name="connsiteY28" fmla="*/ 3200400 h 3352800"/>
                <a:gd name="connsiteX29" fmla="*/ 4419600 w 4572000"/>
                <a:gd name="connsiteY29" fmla="*/ 3124200 h 3352800"/>
                <a:gd name="connsiteX30" fmla="*/ 4419600 w 4572000"/>
                <a:gd name="connsiteY30" fmla="*/ 2362200 h 3352800"/>
                <a:gd name="connsiteX31" fmla="*/ 4419600 w 4572000"/>
                <a:gd name="connsiteY31" fmla="*/ 1905000 h 3352800"/>
                <a:gd name="connsiteX32" fmla="*/ 4495800 w 4572000"/>
                <a:gd name="connsiteY32" fmla="*/ 1905000 h 3352800"/>
                <a:gd name="connsiteX33" fmla="*/ 4572000 w 4572000"/>
                <a:gd name="connsiteY33" fmla="*/ 1828800 h 3352800"/>
                <a:gd name="connsiteX34" fmla="*/ 4572000 w 4572000"/>
                <a:gd name="connsiteY34" fmla="*/ 1371600 h 3352800"/>
                <a:gd name="connsiteX35" fmla="*/ 4495800 w 4572000"/>
                <a:gd name="connsiteY35" fmla="*/ 1295400 h 3352800"/>
                <a:gd name="connsiteX36" fmla="*/ 4419600 w 4572000"/>
                <a:gd name="connsiteY36" fmla="*/ 1295400 h 3352800"/>
                <a:gd name="connsiteX37" fmla="*/ 4419600 w 4572000"/>
                <a:gd name="connsiteY37" fmla="*/ 1143000 h 3352800"/>
                <a:gd name="connsiteX38" fmla="*/ 4495800 w 4572000"/>
                <a:gd name="connsiteY38" fmla="*/ 1143000 h 3352800"/>
                <a:gd name="connsiteX39" fmla="*/ 152400 w 4572000"/>
                <a:gd name="connsiteY39" fmla="*/ 1905000 h 3352800"/>
                <a:gd name="connsiteX40" fmla="*/ 152400 w 4572000"/>
                <a:gd name="connsiteY40" fmla="*/ 762000 h 3352800"/>
                <a:gd name="connsiteX41" fmla="*/ 381000 w 4572000"/>
                <a:gd name="connsiteY41" fmla="*/ 762000 h 3352800"/>
                <a:gd name="connsiteX42" fmla="*/ 381000 w 4572000"/>
                <a:gd name="connsiteY42" fmla="*/ 1905000 h 3352800"/>
                <a:gd name="connsiteX43" fmla="*/ 152400 w 4572000"/>
                <a:gd name="connsiteY43" fmla="*/ 1905000 h 3352800"/>
                <a:gd name="connsiteX44" fmla="*/ 1752600 w 4572000"/>
                <a:gd name="connsiteY44" fmla="*/ 3200400 h 3352800"/>
                <a:gd name="connsiteX45" fmla="*/ 1447800 w 4572000"/>
                <a:gd name="connsiteY45" fmla="*/ 3200400 h 3352800"/>
                <a:gd name="connsiteX46" fmla="*/ 1447800 w 4572000"/>
                <a:gd name="connsiteY46" fmla="*/ 2590800 h 3352800"/>
                <a:gd name="connsiteX47" fmla="*/ 1752600 w 4572000"/>
                <a:gd name="connsiteY47" fmla="*/ 2590800 h 3352800"/>
                <a:gd name="connsiteX48" fmla="*/ 1752600 w 4572000"/>
                <a:gd name="connsiteY48" fmla="*/ 3200400 h 3352800"/>
                <a:gd name="connsiteX49" fmla="*/ 2362200 w 4572000"/>
                <a:gd name="connsiteY49" fmla="*/ 3124200 h 3352800"/>
                <a:gd name="connsiteX50" fmla="*/ 2209800 w 4572000"/>
                <a:gd name="connsiteY50" fmla="*/ 3124200 h 3352800"/>
                <a:gd name="connsiteX51" fmla="*/ 2209800 w 4572000"/>
                <a:gd name="connsiteY51" fmla="*/ 2971800 h 3352800"/>
                <a:gd name="connsiteX52" fmla="*/ 2362200 w 4572000"/>
                <a:gd name="connsiteY52" fmla="*/ 2971800 h 3352800"/>
                <a:gd name="connsiteX53" fmla="*/ 2362200 w 4572000"/>
                <a:gd name="connsiteY53" fmla="*/ 3124200 h 3352800"/>
                <a:gd name="connsiteX54" fmla="*/ 4267200 w 4572000"/>
                <a:gd name="connsiteY54" fmla="*/ 3048000 h 3352800"/>
                <a:gd name="connsiteX55" fmla="*/ 3657600 w 4572000"/>
                <a:gd name="connsiteY55" fmla="*/ 3048000 h 3352800"/>
                <a:gd name="connsiteX56" fmla="*/ 3657600 w 4572000"/>
                <a:gd name="connsiteY56" fmla="*/ 2438400 h 3352800"/>
                <a:gd name="connsiteX57" fmla="*/ 4267200 w 4572000"/>
                <a:gd name="connsiteY57" fmla="*/ 2438400 h 3352800"/>
                <a:gd name="connsiteX58" fmla="*/ 4267200 w 4572000"/>
                <a:gd name="connsiteY58" fmla="*/ 3048000 h 3352800"/>
                <a:gd name="connsiteX59" fmla="*/ 4267200 w 4572000"/>
                <a:gd name="connsiteY59" fmla="*/ 2286000 h 3352800"/>
                <a:gd name="connsiteX60" fmla="*/ 3581400 w 4572000"/>
                <a:gd name="connsiteY60" fmla="*/ 2286000 h 3352800"/>
                <a:gd name="connsiteX61" fmla="*/ 3505200 w 4572000"/>
                <a:gd name="connsiteY61" fmla="*/ 2362200 h 3352800"/>
                <a:gd name="connsiteX62" fmla="*/ 3505200 w 4572000"/>
                <a:gd name="connsiteY62" fmla="*/ 3048000 h 3352800"/>
                <a:gd name="connsiteX63" fmla="*/ 2514600 w 4572000"/>
                <a:gd name="connsiteY63" fmla="*/ 3048000 h 3352800"/>
                <a:gd name="connsiteX64" fmla="*/ 2514600 w 4572000"/>
                <a:gd name="connsiteY64" fmla="*/ 2895600 h 3352800"/>
                <a:gd name="connsiteX65" fmla="*/ 2438400 w 4572000"/>
                <a:gd name="connsiteY65" fmla="*/ 2819400 h 3352800"/>
                <a:gd name="connsiteX66" fmla="*/ 2133600 w 4572000"/>
                <a:gd name="connsiteY66" fmla="*/ 2819400 h 3352800"/>
                <a:gd name="connsiteX67" fmla="*/ 2057400 w 4572000"/>
                <a:gd name="connsiteY67" fmla="*/ 2895600 h 3352800"/>
                <a:gd name="connsiteX68" fmla="*/ 2057400 w 4572000"/>
                <a:gd name="connsiteY68" fmla="*/ 3048000 h 3352800"/>
                <a:gd name="connsiteX69" fmla="*/ 1905000 w 4572000"/>
                <a:gd name="connsiteY69" fmla="*/ 3048000 h 3352800"/>
                <a:gd name="connsiteX70" fmla="*/ 1905000 w 4572000"/>
                <a:gd name="connsiteY70" fmla="*/ 2514600 h 3352800"/>
                <a:gd name="connsiteX71" fmla="*/ 1828800 w 4572000"/>
                <a:gd name="connsiteY71" fmla="*/ 2438400 h 3352800"/>
                <a:gd name="connsiteX72" fmla="*/ 1371600 w 4572000"/>
                <a:gd name="connsiteY72" fmla="*/ 2438400 h 3352800"/>
                <a:gd name="connsiteX73" fmla="*/ 1295400 w 4572000"/>
                <a:gd name="connsiteY73" fmla="*/ 2514600 h 3352800"/>
                <a:gd name="connsiteX74" fmla="*/ 1295400 w 4572000"/>
                <a:gd name="connsiteY74" fmla="*/ 3048000 h 3352800"/>
                <a:gd name="connsiteX75" fmla="*/ 304800 w 4572000"/>
                <a:gd name="connsiteY75" fmla="*/ 3048000 h 3352800"/>
                <a:gd name="connsiteX76" fmla="*/ 304800 w 4572000"/>
                <a:gd name="connsiteY76" fmla="*/ 2057400 h 3352800"/>
                <a:gd name="connsiteX77" fmla="*/ 457200 w 4572000"/>
                <a:gd name="connsiteY77" fmla="*/ 2057400 h 3352800"/>
                <a:gd name="connsiteX78" fmla="*/ 533400 w 4572000"/>
                <a:gd name="connsiteY78" fmla="*/ 1981200 h 3352800"/>
                <a:gd name="connsiteX79" fmla="*/ 533400 w 4572000"/>
                <a:gd name="connsiteY79" fmla="*/ 685800 h 3352800"/>
                <a:gd name="connsiteX80" fmla="*/ 457200 w 4572000"/>
                <a:gd name="connsiteY80" fmla="*/ 609600 h 3352800"/>
                <a:gd name="connsiteX81" fmla="*/ 304800 w 4572000"/>
                <a:gd name="connsiteY81" fmla="*/ 609600 h 3352800"/>
                <a:gd name="connsiteX82" fmla="*/ 304800 w 4572000"/>
                <a:gd name="connsiteY82" fmla="*/ 152400 h 3352800"/>
                <a:gd name="connsiteX83" fmla="*/ 4267200 w 4572000"/>
                <a:gd name="connsiteY83" fmla="*/ 152400 h 3352800"/>
                <a:gd name="connsiteX84" fmla="*/ 4267200 w 4572000"/>
                <a:gd name="connsiteY84" fmla="*/ 533400 h 3352800"/>
                <a:gd name="connsiteX85" fmla="*/ 3733800 w 4572000"/>
                <a:gd name="connsiteY85" fmla="*/ 533400 h 3352800"/>
                <a:gd name="connsiteX86" fmla="*/ 3657600 w 4572000"/>
                <a:gd name="connsiteY86" fmla="*/ 609600 h 3352800"/>
                <a:gd name="connsiteX87" fmla="*/ 3657600 w 4572000"/>
                <a:gd name="connsiteY87" fmla="*/ 1066800 h 3352800"/>
                <a:gd name="connsiteX88" fmla="*/ 3733800 w 4572000"/>
                <a:gd name="connsiteY88" fmla="*/ 1143000 h 3352800"/>
                <a:gd name="connsiteX89" fmla="*/ 4267200 w 4572000"/>
                <a:gd name="connsiteY89" fmla="*/ 1143000 h 3352800"/>
                <a:gd name="connsiteX90" fmla="*/ 4267200 w 4572000"/>
                <a:gd name="connsiteY90" fmla="*/ 1295400 h 3352800"/>
                <a:gd name="connsiteX91" fmla="*/ 3733800 w 4572000"/>
                <a:gd name="connsiteY91" fmla="*/ 1295400 h 3352800"/>
                <a:gd name="connsiteX92" fmla="*/ 3657600 w 4572000"/>
                <a:gd name="connsiteY92" fmla="*/ 1371600 h 3352800"/>
                <a:gd name="connsiteX93" fmla="*/ 3657600 w 4572000"/>
                <a:gd name="connsiteY93" fmla="*/ 1828800 h 3352800"/>
                <a:gd name="connsiteX94" fmla="*/ 3733800 w 4572000"/>
                <a:gd name="connsiteY94" fmla="*/ 1905000 h 3352800"/>
                <a:gd name="connsiteX95" fmla="*/ 4267200 w 4572000"/>
                <a:gd name="connsiteY95" fmla="*/ 1905000 h 3352800"/>
                <a:gd name="connsiteX96" fmla="*/ 4267200 w 4572000"/>
                <a:gd name="connsiteY96" fmla="*/ 2286000 h 3352800"/>
                <a:gd name="connsiteX97" fmla="*/ 4419600 w 4572000"/>
                <a:gd name="connsiteY97" fmla="*/ 1752600 h 3352800"/>
                <a:gd name="connsiteX98" fmla="*/ 3810000 w 4572000"/>
                <a:gd name="connsiteY98" fmla="*/ 1752600 h 3352800"/>
                <a:gd name="connsiteX99" fmla="*/ 3810000 w 4572000"/>
                <a:gd name="connsiteY99" fmla="*/ 1447800 h 3352800"/>
                <a:gd name="connsiteX100" fmla="*/ 4419600 w 4572000"/>
                <a:gd name="connsiteY100" fmla="*/ 1447800 h 3352800"/>
                <a:gd name="connsiteX101" fmla="*/ 4419600 w 4572000"/>
                <a:gd name="connsiteY101" fmla="*/ 1752600 h 3352800"/>
                <a:gd name="connsiteX102" fmla="*/ 3810000 w 4572000"/>
                <a:gd name="connsiteY102" fmla="*/ 990600 h 3352800"/>
                <a:gd name="connsiteX103" fmla="*/ 3810000 w 4572000"/>
                <a:gd name="connsiteY103" fmla="*/ 685800 h 3352800"/>
                <a:gd name="connsiteX104" fmla="*/ 4419600 w 4572000"/>
                <a:gd name="connsiteY104" fmla="*/ 685800 h 3352800"/>
                <a:gd name="connsiteX105" fmla="*/ 4419600 w 4572000"/>
                <a:gd name="connsiteY105" fmla="*/ 990600 h 3352800"/>
                <a:gd name="connsiteX106" fmla="*/ 3810000 w 4572000"/>
                <a:gd name="connsiteY106" fmla="*/ 99060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4572000" h="3352800">
                  <a:moveTo>
                    <a:pt x="4495800" y="1143000"/>
                  </a:moveTo>
                  <a:cubicBezTo>
                    <a:pt x="4537863" y="1143000"/>
                    <a:pt x="4572000" y="1108939"/>
                    <a:pt x="4572000" y="1066800"/>
                  </a:cubicBezTo>
                  <a:lnTo>
                    <a:pt x="4572000" y="609600"/>
                  </a:lnTo>
                  <a:cubicBezTo>
                    <a:pt x="4572000" y="567461"/>
                    <a:pt x="4537863" y="533400"/>
                    <a:pt x="4495800" y="533400"/>
                  </a:cubicBezTo>
                  <a:lnTo>
                    <a:pt x="4419600" y="533400"/>
                  </a:lnTo>
                  <a:lnTo>
                    <a:pt x="4419600" y="76200"/>
                  </a:lnTo>
                  <a:cubicBezTo>
                    <a:pt x="4419600" y="34061"/>
                    <a:pt x="4385463" y="0"/>
                    <a:pt x="4343400" y="0"/>
                  </a:cubicBezTo>
                  <a:lnTo>
                    <a:pt x="228600" y="0"/>
                  </a:lnTo>
                  <a:cubicBezTo>
                    <a:pt x="186538" y="0"/>
                    <a:pt x="152400" y="34061"/>
                    <a:pt x="152400" y="76200"/>
                  </a:cubicBezTo>
                  <a:lnTo>
                    <a:pt x="152400" y="609600"/>
                  </a:lnTo>
                  <a:lnTo>
                    <a:pt x="76200" y="609600"/>
                  </a:lnTo>
                  <a:cubicBezTo>
                    <a:pt x="34138" y="609600"/>
                    <a:pt x="0" y="643661"/>
                    <a:pt x="0" y="685800"/>
                  </a:cubicBezTo>
                  <a:lnTo>
                    <a:pt x="0" y="1981200"/>
                  </a:lnTo>
                  <a:cubicBezTo>
                    <a:pt x="0" y="2023339"/>
                    <a:pt x="34138" y="2057400"/>
                    <a:pt x="76200" y="2057400"/>
                  </a:cubicBezTo>
                  <a:lnTo>
                    <a:pt x="152400" y="2057400"/>
                  </a:lnTo>
                  <a:lnTo>
                    <a:pt x="152400" y="3124200"/>
                  </a:lnTo>
                  <a:cubicBezTo>
                    <a:pt x="152400" y="3166339"/>
                    <a:pt x="186538" y="3200400"/>
                    <a:pt x="228600" y="3200400"/>
                  </a:cubicBezTo>
                  <a:lnTo>
                    <a:pt x="1295400" y="3200400"/>
                  </a:lnTo>
                  <a:lnTo>
                    <a:pt x="1295400" y="3276600"/>
                  </a:lnTo>
                  <a:cubicBezTo>
                    <a:pt x="1295400" y="3318739"/>
                    <a:pt x="1329538" y="3352800"/>
                    <a:pt x="1371600" y="3352800"/>
                  </a:cubicBezTo>
                  <a:lnTo>
                    <a:pt x="1828800" y="3352800"/>
                  </a:lnTo>
                  <a:cubicBezTo>
                    <a:pt x="1870862" y="3352800"/>
                    <a:pt x="1905000" y="3318739"/>
                    <a:pt x="1905000" y="3276600"/>
                  </a:cubicBezTo>
                  <a:lnTo>
                    <a:pt x="1905000" y="3200400"/>
                  </a:lnTo>
                  <a:lnTo>
                    <a:pt x="2057400" y="3200400"/>
                  </a:lnTo>
                  <a:cubicBezTo>
                    <a:pt x="2057400" y="3242539"/>
                    <a:pt x="2091538" y="3276600"/>
                    <a:pt x="2133600" y="3276600"/>
                  </a:cubicBezTo>
                  <a:lnTo>
                    <a:pt x="2438400" y="3276600"/>
                  </a:lnTo>
                  <a:cubicBezTo>
                    <a:pt x="2480462" y="3276600"/>
                    <a:pt x="2514600" y="3242539"/>
                    <a:pt x="2514600" y="3200400"/>
                  </a:cubicBezTo>
                  <a:lnTo>
                    <a:pt x="3581400" y="3200400"/>
                  </a:lnTo>
                  <a:lnTo>
                    <a:pt x="4343400" y="3200400"/>
                  </a:lnTo>
                  <a:cubicBezTo>
                    <a:pt x="4385463" y="3200400"/>
                    <a:pt x="4419600" y="3166339"/>
                    <a:pt x="4419600" y="3124200"/>
                  </a:cubicBezTo>
                  <a:lnTo>
                    <a:pt x="4419600" y="2362200"/>
                  </a:lnTo>
                  <a:lnTo>
                    <a:pt x="4419600" y="1905000"/>
                  </a:lnTo>
                  <a:lnTo>
                    <a:pt x="4495800" y="1905000"/>
                  </a:lnTo>
                  <a:cubicBezTo>
                    <a:pt x="4537863" y="1905000"/>
                    <a:pt x="4572000" y="1870939"/>
                    <a:pt x="4572000" y="1828800"/>
                  </a:cubicBezTo>
                  <a:lnTo>
                    <a:pt x="4572000" y="1371600"/>
                  </a:lnTo>
                  <a:cubicBezTo>
                    <a:pt x="4572000" y="1329461"/>
                    <a:pt x="4537863" y="1295400"/>
                    <a:pt x="4495800" y="1295400"/>
                  </a:cubicBezTo>
                  <a:lnTo>
                    <a:pt x="4419600" y="1295400"/>
                  </a:lnTo>
                  <a:lnTo>
                    <a:pt x="4419600" y="1143000"/>
                  </a:lnTo>
                  <a:lnTo>
                    <a:pt x="4495800" y="1143000"/>
                  </a:lnTo>
                  <a:close/>
                  <a:moveTo>
                    <a:pt x="152400" y="1905000"/>
                  </a:moveTo>
                  <a:lnTo>
                    <a:pt x="152400" y="762000"/>
                  </a:lnTo>
                  <a:lnTo>
                    <a:pt x="381000" y="762000"/>
                  </a:lnTo>
                  <a:lnTo>
                    <a:pt x="381000" y="1905000"/>
                  </a:lnTo>
                  <a:lnTo>
                    <a:pt x="152400" y="1905000"/>
                  </a:lnTo>
                  <a:close/>
                  <a:moveTo>
                    <a:pt x="1752600" y="3200400"/>
                  </a:moveTo>
                  <a:lnTo>
                    <a:pt x="1447800" y="3200400"/>
                  </a:lnTo>
                  <a:lnTo>
                    <a:pt x="1447800" y="2590800"/>
                  </a:lnTo>
                  <a:lnTo>
                    <a:pt x="1752600" y="2590800"/>
                  </a:lnTo>
                  <a:lnTo>
                    <a:pt x="1752600" y="3200400"/>
                  </a:lnTo>
                  <a:close/>
                  <a:moveTo>
                    <a:pt x="2362200" y="3124200"/>
                  </a:moveTo>
                  <a:lnTo>
                    <a:pt x="2209800" y="3124200"/>
                  </a:lnTo>
                  <a:lnTo>
                    <a:pt x="2209800" y="2971800"/>
                  </a:lnTo>
                  <a:lnTo>
                    <a:pt x="2362200" y="2971800"/>
                  </a:lnTo>
                  <a:lnTo>
                    <a:pt x="2362200" y="3124200"/>
                  </a:lnTo>
                  <a:close/>
                  <a:moveTo>
                    <a:pt x="4267200" y="3048000"/>
                  </a:moveTo>
                  <a:lnTo>
                    <a:pt x="3657600" y="3048000"/>
                  </a:lnTo>
                  <a:lnTo>
                    <a:pt x="3657600" y="2438400"/>
                  </a:lnTo>
                  <a:lnTo>
                    <a:pt x="4267200" y="2438400"/>
                  </a:lnTo>
                  <a:lnTo>
                    <a:pt x="4267200" y="3048000"/>
                  </a:lnTo>
                  <a:close/>
                  <a:moveTo>
                    <a:pt x="4267200" y="2286000"/>
                  </a:moveTo>
                  <a:lnTo>
                    <a:pt x="3581400" y="2286000"/>
                  </a:lnTo>
                  <a:cubicBezTo>
                    <a:pt x="3539338" y="2286000"/>
                    <a:pt x="3505200" y="2320061"/>
                    <a:pt x="3505200" y="2362200"/>
                  </a:cubicBezTo>
                  <a:lnTo>
                    <a:pt x="3505200" y="3048000"/>
                  </a:lnTo>
                  <a:lnTo>
                    <a:pt x="2514600" y="3048000"/>
                  </a:lnTo>
                  <a:lnTo>
                    <a:pt x="2514600" y="2895600"/>
                  </a:lnTo>
                  <a:cubicBezTo>
                    <a:pt x="2514600" y="2853461"/>
                    <a:pt x="2480462" y="2819400"/>
                    <a:pt x="2438400" y="2819400"/>
                  </a:cubicBezTo>
                  <a:lnTo>
                    <a:pt x="2133600" y="2819400"/>
                  </a:lnTo>
                  <a:cubicBezTo>
                    <a:pt x="2091538" y="2819400"/>
                    <a:pt x="2057400" y="2853461"/>
                    <a:pt x="2057400" y="2895600"/>
                  </a:cubicBezTo>
                  <a:lnTo>
                    <a:pt x="2057400" y="3048000"/>
                  </a:lnTo>
                  <a:lnTo>
                    <a:pt x="1905000" y="3048000"/>
                  </a:lnTo>
                  <a:lnTo>
                    <a:pt x="1905000" y="2514600"/>
                  </a:lnTo>
                  <a:cubicBezTo>
                    <a:pt x="1905000" y="2472461"/>
                    <a:pt x="1870862" y="2438400"/>
                    <a:pt x="1828800" y="2438400"/>
                  </a:cubicBezTo>
                  <a:lnTo>
                    <a:pt x="1371600" y="2438400"/>
                  </a:lnTo>
                  <a:cubicBezTo>
                    <a:pt x="1329538" y="2438400"/>
                    <a:pt x="1295400" y="2472461"/>
                    <a:pt x="1295400" y="2514600"/>
                  </a:cubicBezTo>
                  <a:lnTo>
                    <a:pt x="1295400" y="3048000"/>
                  </a:lnTo>
                  <a:lnTo>
                    <a:pt x="304800" y="3048000"/>
                  </a:lnTo>
                  <a:lnTo>
                    <a:pt x="304800" y="2057400"/>
                  </a:lnTo>
                  <a:lnTo>
                    <a:pt x="457200" y="2057400"/>
                  </a:lnTo>
                  <a:cubicBezTo>
                    <a:pt x="499262" y="2057400"/>
                    <a:pt x="533400" y="2023339"/>
                    <a:pt x="533400" y="1981200"/>
                  </a:cubicBezTo>
                  <a:lnTo>
                    <a:pt x="533400" y="685800"/>
                  </a:lnTo>
                  <a:cubicBezTo>
                    <a:pt x="533400" y="643661"/>
                    <a:pt x="499262" y="609600"/>
                    <a:pt x="457200" y="609600"/>
                  </a:cubicBezTo>
                  <a:lnTo>
                    <a:pt x="304800" y="609600"/>
                  </a:lnTo>
                  <a:lnTo>
                    <a:pt x="304800" y="152400"/>
                  </a:lnTo>
                  <a:lnTo>
                    <a:pt x="4267200" y="152400"/>
                  </a:lnTo>
                  <a:lnTo>
                    <a:pt x="4267200" y="533400"/>
                  </a:lnTo>
                  <a:lnTo>
                    <a:pt x="3733800" y="533400"/>
                  </a:lnTo>
                  <a:cubicBezTo>
                    <a:pt x="3691738" y="533400"/>
                    <a:pt x="3657600" y="567461"/>
                    <a:pt x="3657600" y="609600"/>
                  </a:cubicBezTo>
                  <a:lnTo>
                    <a:pt x="3657600" y="1066800"/>
                  </a:lnTo>
                  <a:cubicBezTo>
                    <a:pt x="3657600" y="1108939"/>
                    <a:pt x="3691738" y="1143000"/>
                    <a:pt x="3733800" y="1143000"/>
                  </a:cubicBezTo>
                  <a:lnTo>
                    <a:pt x="4267200" y="1143000"/>
                  </a:lnTo>
                  <a:lnTo>
                    <a:pt x="4267200" y="1295400"/>
                  </a:lnTo>
                  <a:lnTo>
                    <a:pt x="3733800" y="1295400"/>
                  </a:lnTo>
                  <a:cubicBezTo>
                    <a:pt x="3691738" y="1295400"/>
                    <a:pt x="3657600" y="1329461"/>
                    <a:pt x="3657600" y="1371600"/>
                  </a:cubicBezTo>
                  <a:lnTo>
                    <a:pt x="3657600" y="1828800"/>
                  </a:lnTo>
                  <a:cubicBezTo>
                    <a:pt x="3657600" y="1870939"/>
                    <a:pt x="3691738" y="1905000"/>
                    <a:pt x="3733800" y="1905000"/>
                  </a:cubicBezTo>
                  <a:lnTo>
                    <a:pt x="4267200" y="1905000"/>
                  </a:lnTo>
                  <a:lnTo>
                    <a:pt x="4267200" y="2286000"/>
                  </a:lnTo>
                  <a:close/>
                  <a:moveTo>
                    <a:pt x="4419600" y="1752600"/>
                  </a:moveTo>
                  <a:lnTo>
                    <a:pt x="3810000" y="1752600"/>
                  </a:lnTo>
                  <a:lnTo>
                    <a:pt x="3810000" y="1447800"/>
                  </a:lnTo>
                  <a:lnTo>
                    <a:pt x="4419600" y="1447800"/>
                  </a:lnTo>
                  <a:lnTo>
                    <a:pt x="4419600" y="1752600"/>
                  </a:lnTo>
                  <a:close/>
                  <a:moveTo>
                    <a:pt x="3810000" y="990600"/>
                  </a:moveTo>
                  <a:lnTo>
                    <a:pt x="3810000" y="685800"/>
                  </a:lnTo>
                  <a:lnTo>
                    <a:pt x="4419600" y="685800"/>
                  </a:lnTo>
                  <a:lnTo>
                    <a:pt x="4419600" y="990600"/>
                  </a:lnTo>
                  <a:lnTo>
                    <a:pt x="3810000" y="9906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6773874" y="2435101"/>
              <a:ext cx="457200" cy="457200"/>
            </a:xfrm>
            <a:custGeom>
              <a:avLst/>
              <a:gdLst>
                <a:gd name="connsiteX0" fmla="*/ 228600 w 457200"/>
                <a:gd name="connsiteY0" fmla="*/ 0 h 457200"/>
                <a:gd name="connsiteX1" fmla="*/ 0 w 457200"/>
                <a:gd name="connsiteY1" fmla="*/ 228600 h 457200"/>
                <a:gd name="connsiteX2" fmla="*/ 228600 w 457200"/>
                <a:gd name="connsiteY2" fmla="*/ 457200 h 457200"/>
                <a:gd name="connsiteX3" fmla="*/ 457200 w 457200"/>
                <a:gd name="connsiteY3" fmla="*/ 228600 h 457200"/>
                <a:gd name="connsiteX4" fmla="*/ 228600 w 457200"/>
                <a:gd name="connsiteY4" fmla="*/ 0 h 457200"/>
                <a:gd name="connsiteX5" fmla="*/ 228600 w 457200"/>
                <a:gd name="connsiteY5" fmla="*/ 304800 h 457200"/>
                <a:gd name="connsiteX6" fmla="*/ 152400 w 457200"/>
                <a:gd name="connsiteY6" fmla="*/ 228600 h 457200"/>
                <a:gd name="connsiteX7" fmla="*/ 228600 w 457200"/>
                <a:gd name="connsiteY7" fmla="*/ 152400 h 457200"/>
                <a:gd name="connsiteX8" fmla="*/ 304800 w 457200"/>
                <a:gd name="connsiteY8" fmla="*/ 228600 h 457200"/>
                <a:gd name="connsiteX9" fmla="*/ 228600 w 457200"/>
                <a:gd name="connsiteY9" fmla="*/ 3048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" h="457200">
                  <a:moveTo>
                    <a:pt x="228600" y="0"/>
                  </a:moveTo>
                  <a:cubicBezTo>
                    <a:pt x="102565" y="0"/>
                    <a:pt x="0" y="102565"/>
                    <a:pt x="0" y="228600"/>
                  </a:cubicBezTo>
                  <a:cubicBezTo>
                    <a:pt x="0" y="354635"/>
                    <a:pt x="102565" y="457200"/>
                    <a:pt x="228600" y="457200"/>
                  </a:cubicBezTo>
                  <a:cubicBezTo>
                    <a:pt x="354635" y="457200"/>
                    <a:pt x="457200" y="354635"/>
                    <a:pt x="457200" y="228600"/>
                  </a:cubicBezTo>
                  <a:cubicBezTo>
                    <a:pt x="457200" y="102565"/>
                    <a:pt x="354635" y="0"/>
                    <a:pt x="228600" y="0"/>
                  </a:cubicBezTo>
                  <a:close/>
                  <a:moveTo>
                    <a:pt x="228600" y="304800"/>
                  </a:moveTo>
                  <a:cubicBezTo>
                    <a:pt x="186614" y="304800"/>
                    <a:pt x="152400" y="270662"/>
                    <a:pt x="152400" y="228600"/>
                  </a:cubicBezTo>
                  <a:cubicBezTo>
                    <a:pt x="152400" y="186538"/>
                    <a:pt x="186614" y="152400"/>
                    <a:pt x="228600" y="152400"/>
                  </a:cubicBezTo>
                  <a:cubicBezTo>
                    <a:pt x="270586" y="152400"/>
                    <a:pt x="304800" y="186538"/>
                    <a:pt x="304800" y="228600"/>
                  </a:cubicBezTo>
                  <a:cubicBezTo>
                    <a:pt x="304800" y="270662"/>
                    <a:pt x="270586" y="304800"/>
                    <a:pt x="228600" y="3048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8983674" y="2435101"/>
              <a:ext cx="457200" cy="457200"/>
            </a:xfrm>
            <a:custGeom>
              <a:avLst/>
              <a:gdLst>
                <a:gd name="connsiteX0" fmla="*/ 228600 w 457200"/>
                <a:gd name="connsiteY0" fmla="*/ 0 h 457200"/>
                <a:gd name="connsiteX1" fmla="*/ 0 w 457200"/>
                <a:gd name="connsiteY1" fmla="*/ 228600 h 457200"/>
                <a:gd name="connsiteX2" fmla="*/ 228600 w 457200"/>
                <a:gd name="connsiteY2" fmla="*/ 457200 h 457200"/>
                <a:gd name="connsiteX3" fmla="*/ 457200 w 457200"/>
                <a:gd name="connsiteY3" fmla="*/ 228600 h 457200"/>
                <a:gd name="connsiteX4" fmla="*/ 228600 w 457200"/>
                <a:gd name="connsiteY4" fmla="*/ 0 h 457200"/>
                <a:gd name="connsiteX5" fmla="*/ 228600 w 457200"/>
                <a:gd name="connsiteY5" fmla="*/ 304800 h 457200"/>
                <a:gd name="connsiteX6" fmla="*/ 152400 w 457200"/>
                <a:gd name="connsiteY6" fmla="*/ 228600 h 457200"/>
                <a:gd name="connsiteX7" fmla="*/ 228600 w 457200"/>
                <a:gd name="connsiteY7" fmla="*/ 152400 h 457200"/>
                <a:gd name="connsiteX8" fmla="*/ 304800 w 457200"/>
                <a:gd name="connsiteY8" fmla="*/ 228600 h 457200"/>
                <a:gd name="connsiteX9" fmla="*/ 228600 w 457200"/>
                <a:gd name="connsiteY9" fmla="*/ 3048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" h="457200">
                  <a:moveTo>
                    <a:pt x="228600" y="0"/>
                  </a:moveTo>
                  <a:cubicBezTo>
                    <a:pt x="102565" y="0"/>
                    <a:pt x="0" y="102565"/>
                    <a:pt x="0" y="228600"/>
                  </a:cubicBezTo>
                  <a:cubicBezTo>
                    <a:pt x="0" y="354635"/>
                    <a:pt x="102565" y="457200"/>
                    <a:pt x="228600" y="457200"/>
                  </a:cubicBezTo>
                  <a:cubicBezTo>
                    <a:pt x="354635" y="457200"/>
                    <a:pt x="457200" y="354635"/>
                    <a:pt x="457200" y="228600"/>
                  </a:cubicBezTo>
                  <a:cubicBezTo>
                    <a:pt x="457200" y="102565"/>
                    <a:pt x="354635" y="0"/>
                    <a:pt x="228600" y="0"/>
                  </a:cubicBezTo>
                  <a:close/>
                  <a:moveTo>
                    <a:pt x="228600" y="304800"/>
                  </a:moveTo>
                  <a:cubicBezTo>
                    <a:pt x="186614" y="304800"/>
                    <a:pt x="152400" y="270662"/>
                    <a:pt x="152400" y="228600"/>
                  </a:cubicBezTo>
                  <a:cubicBezTo>
                    <a:pt x="152400" y="186538"/>
                    <a:pt x="186614" y="152400"/>
                    <a:pt x="228600" y="152400"/>
                  </a:cubicBezTo>
                  <a:cubicBezTo>
                    <a:pt x="270586" y="152400"/>
                    <a:pt x="304800" y="186538"/>
                    <a:pt x="304800" y="228600"/>
                  </a:cubicBezTo>
                  <a:cubicBezTo>
                    <a:pt x="304800" y="270662"/>
                    <a:pt x="270586" y="304800"/>
                    <a:pt x="228600" y="3048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6773874" y="4492501"/>
              <a:ext cx="457200" cy="457200"/>
            </a:xfrm>
            <a:custGeom>
              <a:avLst/>
              <a:gdLst>
                <a:gd name="connsiteX0" fmla="*/ 228600 w 457200"/>
                <a:gd name="connsiteY0" fmla="*/ 0 h 457200"/>
                <a:gd name="connsiteX1" fmla="*/ 0 w 457200"/>
                <a:gd name="connsiteY1" fmla="*/ 228600 h 457200"/>
                <a:gd name="connsiteX2" fmla="*/ 228600 w 457200"/>
                <a:gd name="connsiteY2" fmla="*/ 457200 h 457200"/>
                <a:gd name="connsiteX3" fmla="*/ 457200 w 457200"/>
                <a:gd name="connsiteY3" fmla="*/ 228600 h 457200"/>
                <a:gd name="connsiteX4" fmla="*/ 228600 w 457200"/>
                <a:gd name="connsiteY4" fmla="*/ 0 h 457200"/>
                <a:gd name="connsiteX5" fmla="*/ 228600 w 457200"/>
                <a:gd name="connsiteY5" fmla="*/ 304800 h 457200"/>
                <a:gd name="connsiteX6" fmla="*/ 152400 w 457200"/>
                <a:gd name="connsiteY6" fmla="*/ 228600 h 457200"/>
                <a:gd name="connsiteX7" fmla="*/ 228600 w 457200"/>
                <a:gd name="connsiteY7" fmla="*/ 152400 h 457200"/>
                <a:gd name="connsiteX8" fmla="*/ 304800 w 457200"/>
                <a:gd name="connsiteY8" fmla="*/ 228600 h 457200"/>
                <a:gd name="connsiteX9" fmla="*/ 228600 w 457200"/>
                <a:gd name="connsiteY9" fmla="*/ 3048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" h="457200">
                  <a:moveTo>
                    <a:pt x="228600" y="0"/>
                  </a:moveTo>
                  <a:cubicBezTo>
                    <a:pt x="102565" y="0"/>
                    <a:pt x="0" y="102565"/>
                    <a:pt x="0" y="228600"/>
                  </a:cubicBezTo>
                  <a:cubicBezTo>
                    <a:pt x="0" y="354635"/>
                    <a:pt x="102565" y="457200"/>
                    <a:pt x="228600" y="457200"/>
                  </a:cubicBezTo>
                  <a:cubicBezTo>
                    <a:pt x="354635" y="457200"/>
                    <a:pt x="457200" y="354635"/>
                    <a:pt x="457200" y="228600"/>
                  </a:cubicBezTo>
                  <a:cubicBezTo>
                    <a:pt x="457200" y="102565"/>
                    <a:pt x="354635" y="0"/>
                    <a:pt x="228600" y="0"/>
                  </a:cubicBezTo>
                  <a:close/>
                  <a:moveTo>
                    <a:pt x="228600" y="304800"/>
                  </a:moveTo>
                  <a:cubicBezTo>
                    <a:pt x="186614" y="304800"/>
                    <a:pt x="152400" y="270662"/>
                    <a:pt x="152400" y="228600"/>
                  </a:cubicBezTo>
                  <a:cubicBezTo>
                    <a:pt x="152400" y="186537"/>
                    <a:pt x="186614" y="152400"/>
                    <a:pt x="228600" y="152400"/>
                  </a:cubicBezTo>
                  <a:cubicBezTo>
                    <a:pt x="270586" y="152400"/>
                    <a:pt x="304800" y="186537"/>
                    <a:pt x="304800" y="228600"/>
                  </a:cubicBezTo>
                  <a:cubicBezTo>
                    <a:pt x="304800" y="270662"/>
                    <a:pt x="270586" y="304800"/>
                    <a:pt x="228600" y="3048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8983674" y="4492501"/>
              <a:ext cx="457200" cy="457200"/>
            </a:xfrm>
            <a:custGeom>
              <a:avLst/>
              <a:gdLst>
                <a:gd name="connsiteX0" fmla="*/ 228600 w 457200"/>
                <a:gd name="connsiteY0" fmla="*/ 0 h 457200"/>
                <a:gd name="connsiteX1" fmla="*/ 0 w 457200"/>
                <a:gd name="connsiteY1" fmla="*/ 228600 h 457200"/>
                <a:gd name="connsiteX2" fmla="*/ 228600 w 457200"/>
                <a:gd name="connsiteY2" fmla="*/ 457200 h 457200"/>
                <a:gd name="connsiteX3" fmla="*/ 457200 w 457200"/>
                <a:gd name="connsiteY3" fmla="*/ 228600 h 457200"/>
                <a:gd name="connsiteX4" fmla="*/ 228600 w 457200"/>
                <a:gd name="connsiteY4" fmla="*/ 0 h 457200"/>
                <a:gd name="connsiteX5" fmla="*/ 228600 w 457200"/>
                <a:gd name="connsiteY5" fmla="*/ 304800 h 457200"/>
                <a:gd name="connsiteX6" fmla="*/ 152400 w 457200"/>
                <a:gd name="connsiteY6" fmla="*/ 228600 h 457200"/>
                <a:gd name="connsiteX7" fmla="*/ 228600 w 457200"/>
                <a:gd name="connsiteY7" fmla="*/ 152400 h 457200"/>
                <a:gd name="connsiteX8" fmla="*/ 304800 w 457200"/>
                <a:gd name="connsiteY8" fmla="*/ 228600 h 457200"/>
                <a:gd name="connsiteX9" fmla="*/ 228600 w 457200"/>
                <a:gd name="connsiteY9" fmla="*/ 3048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" h="457200">
                  <a:moveTo>
                    <a:pt x="228600" y="0"/>
                  </a:moveTo>
                  <a:cubicBezTo>
                    <a:pt x="102565" y="0"/>
                    <a:pt x="0" y="102565"/>
                    <a:pt x="0" y="228600"/>
                  </a:cubicBezTo>
                  <a:cubicBezTo>
                    <a:pt x="0" y="354635"/>
                    <a:pt x="102565" y="457200"/>
                    <a:pt x="228600" y="457200"/>
                  </a:cubicBezTo>
                  <a:cubicBezTo>
                    <a:pt x="354635" y="457200"/>
                    <a:pt x="457200" y="354635"/>
                    <a:pt x="457200" y="228600"/>
                  </a:cubicBezTo>
                  <a:cubicBezTo>
                    <a:pt x="457200" y="102565"/>
                    <a:pt x="354635" y="0"/>
                    <a:pt x="228600" y="0"/>
                  </a:cubicBezTo>
                  <a:close/>
                  <a:moveTo>
                    <a:pt x="228600" y="304800"/>
                  </a:moveTo>
                  <a:cubicBezTo>
                    <a:pt x="186614" y="304800"/>
                    <a:pt x="152400" y="270662"/>
                    <a:pt x="152400" y="228600"/>
                  </a:cubicBezTo>
                  <a:cubicBezTo>
                    <a:pt x="152400" y="186537"/>
                    <a:pt x="186614" y="152400"/>
                    <a:pt x="228600" y="152400"/>
                  </a:cubicBezTo>
                  <a:cubicBezTo>
                    <a:pt x="270586" y="152400"/>
                    <a:pt x="304800" y="186537"/>
                    <a:pt x="304800" y="228600"/>
                  </a:cubicBezTo>
                  <a:cubicBezTo>
                    <a:pt x="304800" y="270662"/>
                    <a:pt x="270586" y="304800"/>
                    <a:pt x="228600" y="3048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383474" y="2435101"/>
              <a:ext cx="1447800" cy="457200"/>
            </a:xfrm>
            <a:custGeom>
              <a:avLst/>
              <a:gdLst>
                <a:gd name="connsiteX0" fmla="*/ 1371600 w 1447800"/>
                <a:gd name="connsiteY0" fmla="*/ 0 h 457200"/>
                <a:gd name="connsiteX1" fmla="*/ 76200 w 1447800"/>
                <a:gd name="connsiteY1" fmla="*/ 0 h 457200"/>
                <a:gd name="connsiteX2" fmla="*/ 0 w 1447800"/>
                <a:gd name="connsiteY2" fmla="*/ 76200 h 457200"/>
                <a:gd name="connsiteX3" fmla="*/ 0 w 1447800"/>
                <a:gd name="connsiteY3" fmla="*/ 381000 h 457200"/>
                <a:gd name="connsiteX4" fmla="*/ 76200 w 1447800"/>
                <a:gd name="connsiteY4" fmla="*/ 457200 h 457200"/>
                <a:gd name="connsiteX5" fmla="*/ 1371600 w 1447800"/>
                <a:gd name="connsiteY5" fmla="*/ 457200 h 457200"/>
                <a:gd name="connsiteX6" fmla="*/ 1447800 w 1447800"/>
                <a:gd name="connsiteY6" fmla="*/ 381000 h 457200"/>
                <a:gd name="connsiteX7" fmla="*/ 1447800 w 1447800"/>
                <a:gd name="connsiteY7" fmla="*/ 76200 h 457200"/>
                <a:gd name="connsiteX8" fmla="*/ 1371600 w 1447800"/>
                <a:gd name="connsiteY8" fmla="*/ 0 h 457200"/>
                <a:gd name="connsiteX9" fmla="*/ 1295400 w 1447800"/>
                <a:gd name="connsiteY9" fmla="*/ 304800 h 457200"/>
                <a:gd name="connsiteX10" fmla="*/ 152400 w 1447800"/>
                <a:gd name="connsiteY10" fmla="*/ 304800 h 457200"/>
                <a:gd name="connsiteX11" fmla="*/ 152400 w 1447800"/>
                <a:gd name="connsiteY11" fmla="*/ 152400 h 457200"/>
                <a:gd name="connsiteX12" fmla="*/ 1295400 w 1447800"/>
                <a:gd name="connsiteY12" fmla="*/ 152400 h 457200"/>
                <a:gd name="connsiteX13" fmla="*/ 1295400 w 1447800"/>
                <a:gd name="connsiteY13" fmla="*/ 3048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47800" h="457200">
                  <a:moveTo>
                    <a:pt x="1371600" y="0"/>
                  </a:moveTo>
                  <a:lnTo>
                    <a:pt x="76200" y="0"/>
                  </a:lnTo>
                  <a:cubicBezTo>
                    <a:pt x="34138" y="0"/>
                    <a:pt x="0" y="34061"/>
                    <a:pt x="0" y="76200"/>
                  </a:cubicBezTo>
                  <a:lnTo>
                    <a:pt x="0" y="381000"/>
                  </a:lnTo>
                  <a:cubicBezTo>
                    <a:pt x="0" y="423139"/>
                    <a:pt x="34138" y="457200"/>
                    <a:pt x="76200" y="457200"/>
                  </a:cubicBezTo>
                  <a:lnTo>
                    <a:pt x="1371600" y="457200"/>
                  </a:lnTo>
                  <a:cubicBezTo>
                    <a:pt x="1413662" y="457200"/>
                    <a:pt x="1447800" y="423139"/>
                    <a:pt x="1447800" y="381000"/>
                  </a:cubicBezTo>
                  <a:lnTo>
                    <a:pt x="1447800" y="76200"/>
                  </a:lnTo>
                  <a:cubicBezTo>
                    <a:pt x="1447800" y="34061"/>
                    <a:pt x="1413662" y="0"/>
                    <a:pt x="1371600" y="0"/>
                  </a:cubicBezTo>
                  <a:close/>
                  <a:moveTo>
                    <a:pt x="1295400" y="304800"/>
                  </a:moveTo>
                  <a:lnTo>
                    <a:pt x="152400" y="304800"/>
                  </a:lnTo>
                  <a:lnTo>
                    <a:pt x="152400" y="152400"/>
                  </a:lnTo>
                  <a:lnTo>
                    <a:pt x="1295400" y="152400"/>
                  </a:lnTo>
                  <a:lnTo>
                    <a:pt x="1295400" y="3048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6773874" y="31971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6773874" y="35019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6773874" y="38067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6773874" y="41115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078674" y="31971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078674" y="35019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078674" y="38067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078674" y="41115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383474" y="31971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383474" y="35019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383474" y="38067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383474" y="41115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688274" y="3197101"/>
              <a:ext cx="1066800" cy="1066800"/>
            </a:xfrm>
            <a:custGeom>
              <a:avLst/>
              <a:gdLst>
                <a:gd name="connsiteX0" fmla="*/ 990600 w 1066800"/>
                <a:gd name="connsiteY0" fmla="*/ 0 h 1066800"/>
                <a:gd name="connsiteX1" fmla="*/ 76200 w 1066800"/>
                <a:gd name="connsiteY1" fmla="*/ 0 h 1066800"/>
                <a:gd name="connsiteX2" fmla="*/ 0 w 1066800"/>
                <a:gd name="connsiteY2" fmla="*/ 76200 h 1066800"/>
                <a:gd name="connsiteX3" fmla="*/ 0 w 1066800"/>
                <a:gd name="connsiteY3" fmla="*/ 990600 h 1066800"/>
                <a:gd name="connsiteX4" fmla="*/ 76200 w 1066800"/>
                <a:gd name="connsiteY4" fmla="*/ 1066800 h 1066800"/>
                <a:gd name="connsiteX5" fmla="*/ 990600 w 1066800"/>
                <a:gd name="connsiteY5" fmla="*/ 1066800 h 1066800"/>
                <a:gd name="connsiteX6" fmla="*/ 1066800 w 1066800"/>
                <a:gd name="connsiteY6" fmla="*/ 990600 h 1066800"/>
                <a:gd name="connsiteX7" fmla="*/ 1066800 w 1066800"/>
                <a:gd name="connsiteY7" fmla="*/ 76200 h 1066800"/>
                <a:gd name="connsiteX8" fmla="*/ 990600 w 1066800"/>
                <a:gd name="connsiteY8" fmla="*/ 0 h 1066800"/>
                <a:gd name="connsiteX9" fmla="*/ 914400 w 1066800"/>
                <a:gd name="connsiteY9" fmla="*/ 914400 h 1066800"/>
                <a:gd name="connsiteX10" fmla="*/ 152400 w 1066800"/>
                <a:gd name="connsiteY10" fmla="*/ 914400 h 1066800"/>
                <a:gd name="connsiteX11" fmla="*/ 152400 w 1066800"/>
                <a:gd name="connsiteY11" fmla="*/ 152400 h 1066800"/>
                <a:gd name="connsiteX12" fmla="*/ 914400 w 1066800"/>
                <a:gd name="connsiteY12" fmla="*/ 152400 h 1066800"/>
                <a:gd name="connsiteX13" fmla="*/ 914400 w 1066800"/>
                <a:gd name="connsiteY13" fmla="*/ 9144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6800" h="1066800">
                  <a:moveTo>
                    <a:pt x="990600" y="0"/>
                  </a:moveTo>
                  <a:lnTo>
                    <a:pt x="76200" y="0"/>
                  </a:lnTo>
                  <a:cubicBezTo>
                    <a:pt x="34138" y="0"/>
                    <a:pt x="0" y="34061"/>
                    <a:pt x="0" y="76200"/>
                  </a:cubicBezTo>
                  <a:lnTo>
                    <a:pt x="0" y="990600"/>
                  </a:lnTo>
                  <a:cubicBezTo>
                    <a:pt x="0" y="1032738"/>
                    <a:pt x="34138" y="1066800"/>
                    <a:pt x="76200" y="1066800"/>
                  </a:cubicBezTo>
                  <a:lnTo>
                    <a:pt x="990600" y="1066800"/>
                  </a:lnTo>
                  <a:cubicBezTo>
                    <a:pt x="1032662" y="1066800"/>
                    <a:pt x="1066800" y="1032738"/>
                    <a:pt x="1066800" y="990600"/>
                  </a:cubicBezTo>
                  <a:lnTo>
                    <a:pt x="1066800" y="76200"/>
                  </a:lnTo>
                  <a:cubicBezTo>
                    <a:pt x="1066800" y="34061"/>
                    <a:pt x="1032662" y="0"/>
                    <a:pt x="990600" y="0"/>
                  </a:cubicBezTo>
                  <a:close/>
                  <a:moveTo>
                    <a:pt x="914400" y="914400"/>
                  </a:moveTo>
                  <a:lnTo>
                    <a:pt x="152400" y="914400"/>
                  </a:lnTo>
                  <a:lnTo>
                    <a:pt x="152400" y="152400"/>
                  </a:lnTo>
                  <a:lnTo>
                    <a:pt x="914400" y="152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8907474" y="3273301"/>
              <a:ext cx="685800" cy="914400"/>
            </a:xfrm>
            <a:custGeom>
              <a:avLst/>
              <a:gdLst>
                <a:gd name="connsiteX0" fmla="*/ 609600 w 685800"/>
                <a:gd name="connsiteY0" fmla="*/ 0 h 914400"/>
                <a:gd name="connsiteX1" fmla="*/ 76200 w 685800"/>
                <a:gd name="connsiteY1" fmla="*/ 0 h 914400"/>
                <a:gd name="connsiteX2" fmla="*/ 0 w 685800"/>
                <a:gd name="connsiteY2" fmla="*/ 76200 h 914400"/>
                <a:gd name="connsiteX3" fmla="*/ 0 w 685800"/>
                <a:gd name="connsiteY3" fmla="*/ 838200 h 914400"/>
                <a:gd name="connsiteX4" fmla="*/ 76200 w 685800"/>
                <a:gd name="connsiteY4" fmla="*/ 914400 h 914400"/>
                <a:gd name="connsiteX5" fmla="*/ 609600 w 685800"/>
                <a:gd name="connsiteY5" fmla="*/ 914400 h 914400"/>
                <a:gd name="connsiteX6" fmla="*/ 685800 w 685800"/>
                <a:gd name="connsiteY6" fmla="*/ 838200 h 914400"/>
                <a:gd name="connsiteX7" fmla="*/ 685800 w 685800"/>
                <a:gd name="connsiteY7" fmla="*/ 76200 h 914400"/>
                <a:gd name="connsiteX8" fmla="*/ 609600 w 685800"/>
                <a:gd name="connsiteY8" fmla="*/ 0 h 914400"/>
                <a:gd name="connsiteX9" fmla="*/ 533400 w 685800"/>
                <a:gd name="connsiteY9" fmla="*/ 762000 h 914400"/>
                <a:gd name="connsiteX10" fmla="*/ 152400 w 685800"/>
                <a:gd name="connsiteY10" fmla="*/ 762000 h 914400"/>
                <a:gd name="connsiteX11" fmla="*/ 152400 w 685800"/>
                <a:gd name="connsiteY11" fmla="*/ 152400 h 914400"/>
                <a:gd name="connsiteX12" fmla="*/ 533400 w 685800"/>
                <a:gd name="connsiteY12" fmla="*/ 152400 h 914400"/>
                <a:gd name="connsiteX13" fmla="*/ 533400 w 685800"/>
                <a:gd name="connsiteY13" fmla="*/ 7620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5800" h="914400">
                  <a:moveTo>
                    <a:pt x="609600" y="0"/>
                  </a:moveTo>
                  <a:lnTo>
                    <a:pt x="76200" y="0"/>
                  </a:lnTo>
                  <a:cubicBezTo>
                    <a:pt x="34138" y="0"/>
                    <a:pt x="0" y="34061"/>
                    <a:pt x="0" y="76200"/>
                  </a:cubicBezTo>
                  <a:lnTo>
                    <a:pt x="0" y="838200"/>
                  </a:lnTo>
                  <a:cubicBezTo>
                    <a:pt x="0" y="880338"/>
                    <a:pt x="34138" y="914400"/>
                    <a:pt x="76200" y="914400"/>
                  </a:cubicBezTo>
                  <a:lnTo>
                    <a:pt x="609600" y="914400"/>
                  </a:lnTo>
                  <a:cubicBezTo>
                    <a:pt x="651662" y="914400"/>
                    <a:pt x="685800" y="880338"/>
                    <a:pt x="685800" y="838200"/>
                  </a:cubicBezTo>
                  <a:lnTo>
                    <a:pt x="685800" y="76200"/>
                  </a:lnTo>
                  <a:cubicBezTo>
                    <a:pt x="685800" y="34061"/>
                    <a:pt x="651662" y="0"/>
                    <a:pt x="609600" y="0"/>
                  </a:cubicBezTo>
                  <a:close/>
                  <a:moveTo>
                    <a:pt x="533400" y="762000"/>
                  </a:moveTo>
                  <a:lnTo>
                    <a:pt x="152400" y="762000"/>
                  </a:lnTo>
                  <a:lnTo>
                    <a:pt x="152400" y="152400"/>
                  </a:lnTo>
                  <a:lnTo>
                    <a:pt x="533400" y="152400"/>
                  </a:lnTo>
                  <a:lnTo>
                    <a:pt x="533400" y="7620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9921095-0B48-489D-8838-12042A55B63F}"/>
              </a:ext>
            </a:extLst>
          </p:cNvPr>
          <p:cNvSpPr txBox="1"/>
          <p:nvPr/>
        </p:nvSpPr>
        <p:spPr>
          <a:xfrm>
            <a:off x="3261361" y="3601243"/>
            <a:ext cx="20726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Arduino</a:t>
            </a:r>
            <a:endParaRPr lang="en-US" altLang="ko-KR" sz="20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토양 센싱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블루투스 통신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8240B79-F4BE-41A4-A96F-AF358C97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100" y="7107467"/>
            <a:ext cx="1163486" cy="116348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B35E964-9DC9-4714-B75E-BCD4FA732773}"/>
              </a:ext>
            </a:extLst>
          </p:cNvPr>
          <p:cNvSpPr txBox="1"/>
          <p:nvPr/>
        </p:nvSpPr>
        <p:spPr>
          <a:xfrm>
            <a:off x="3261361" y="7230366"/>
            <a:ext cx="20726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고도 M" panose="02000503000000020004" pitchFamily="2" charset="-127"/>
                <a:ea typeface="고도 M" panose="02000503000000020004" pitchFamily="2" charset="-127"/>
              </a:rPr>
              <a:t>VuMark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식물 구분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AR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 인식 마크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A118C95-7D1A-4FA8-8447-7A8D1D1033EC}"/>
              </a:ext>
            </a:extLst>
          </p:cNvPr>
          <p:cNvGrpSpPr/>
          <p:nvPr/>
        </p:nvGrpSpPr>
        <p:grpSpPr>
          <a:xfrm>
            <a:off x="7305768" y="3467100"/>
            <a:ext cx="2381065" cy="4864399"/>
            <a:chOff x="6874187" y="3592739"/>
            <a:chExt cx="2013402" cy="4113282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A7F189C-D940-4D39-8C60-4188BD76569A}"/>
                </a:ext>
              </a:extLst>
            </p:cNvPr>
            <p:cNvGrpSpPr/>
            <p:nvPr/>
          </p:nvGrpSpPr>
          <p:grpSpPr>
            <a:xfrm>
              <a:off x="6874187" y="3592739"/>
              <a:ext cx="2013402" cy="2948196"/>
              <a:chOff x="7089890" y="1963368"/>
              <a:chExt cx="3359552" cy="4919344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8E13A53-00D5-427D-A5C1-940CAEDD1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8072" y="3495924"/>
                <a:ext cx="1124241" cy="1462058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B601ABA-E0F4-4108-BE77-0B5F49846ED9}"/>
                  </a:ext>
                </a:extLst>
              </p:cNvPr>
              <p:cNvSpPr/>
              <p:nvPr/>
            </p:nvSpPr>
            <p:spPr>
              <a:xfrm>
                <a:off x="7523431" y="2526490"/>
                <a:ext cx="2497499" cy="3490822"/>
              </a:xfrm>
              <a:prstGeom prst="rect">
                <a:avLst/>
              </a:prstGeom>
              <a:solidFill>
                <a:schemeClr val="bg1">
                  <a:lumMod val="95000"/>
                  <a:alpha val="6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8B5C816C-474D-4E71-A006-D6AB73A621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15854" r="15854"/>
              <a:stretch/>
            </p:blipFill>
            <p:spPr>
              <a:xfrm>
                <a:off x="7089890" y="1963368"/>
                <a:ext cx="3359552" cy="4919344"/>
              </a:xfrm>
              <a:prstGeom prst="rect">
                <a:avLst/>
              </a:prstGeom>
            </p:spPr>
          </p:pic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276FAA-6634-4E08-A6C7-1665EC5D70DA}"/>
                </a:ext>
              </a:extLst>
            </p:cNvPr>
            <p:cNvSpPr txBox="1"/>
            <p:nvPr/>
          </p:nvSpPr>
          <p:spPr>
            <a:xfrm>
              <a:off x="6906003" y="6691036"/>
              <a:ext cx="1949770" cy="1014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Application</a:t>
              </a:r>
            </a:p>
            <a:p>
              <a:pPr algn="ctr"/>
              <a:r>
                <a:rPr lang="ko-KR" altLang="en-US" sz="1600" dirty="0">
                  <a:latin typeface="고도 M" panose="02000503000000020004" pitchFamily="2" charset="-127"/>
                  <a:ea typeface="고도 M" panose="02000503000000020004" pitchFamily="2" charset="-127"/>
                </a:rPr>
                <a:t>각종 정보표기</a:t>
              </a:r>
              <a:endPara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ko-KR" altLang="en-US" sz="1600" dirty="0">
                  <a:latin typeface="고도 M" panose="02000503000000020004" pitchFamily="2" charset="-127"/>
                  <a:ea typeface="고도 M" panose="02000503000000020004" pitchFamily="2" charset="-127"/>
                </a:rPr>
                <a:t>식물 구매페이지</a:t>
              </a:r>
              <a:endPara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600" dirty="0">
                  <a:latin typeface="고도 M" panose="02000503000000020004" pitchFamily="2" charset="-127"/>
                  <a:ea typeface="고도 M" panose="02000503000000020004" pitchFamily="2" charset="-127"/>
                </a:rPr>
                <a:t>AR</a:t>
              </a:r>
              <a:r>
                <a:rPr lang="ko-KR" altLang="en-US" sz="1600" dirty="0">
                  <a:latin typeface="고도 M" panose="02000503000000020004" pitchFamily="2" charset="-127"/>
                  <a:ea typeface="고도 M" panose="02000503000000020004" pitchFamily="2" charset="-127"/>
                </a:rPr>
                <a:t> 서비스 관련</a:t>
              </a:r>
              <a:r>
                <a:rPr lang="en-US" altLang="ko-KR" sz="1600" dirty="0">
                  <a:latin typeface="고도 M" panose="02000503000000020004" pitchFamily="2" charset="-127"/>
                  <a:ea typeface="고도 M" panose="02000503000000020004" pitchFamily="2" charset="-127"/>
                </a:rPr>
                <a:t>UX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48AD444-E75D-4E49-82A5-05FE7F96E48D}"/>
              </a:ext>
            </a:extLst>
          </p:cNvPr>
          <p:cNvGrpSpPr/>
          <p:nvPr/>
        </p:nvGrpSpPr>
        <p:grpSpPr>
          <a:xfrm>
            <a:off x="11658600" y="3535178"/>
            <a:ext cx="4780843" cy="4773202"/>
            <a:chOff x="11401340" y="3694061"/>
            <a:chExt cx="4042627" cy="4036167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CD63B63-24E9-4008-A85A-467AF2671CC6}"/>
                </a:ext>
              </a:extLst>
            </p:cNvPr>
            <p:cNvGrpSpPr/>
            <p:nvPr/>
          </p:nvGrpSpPr>
          <p:grpSpPr>
            <a:xfrm>
              <a:off x="11401340" y="3694061"/>
              <a:ext cx="4042627" cy="3156572"/>
              <a:chOff x="834173" y="3646795"/>
              <a:chExt cx="4867275" cy="38004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77" name="그래픽 39">
                <a:extLst>
                  <a:ext uri="{FF2B5EF4-FFF2-40B4-BE49-F238E27FC236}">
                    <a16:creationId xmlns:a16="http://schemas.microsoft.com/office/drawing/2014/main" id="{21A2F505-F83B-46EC-AFEA-85ABAFE17B9B}"/>
                  </a:ext>
                </a:extLst>
              </p:cNvPr>
              <p:cNvSpPr/>
              <p:nvPr/>
            </p:nvSpPr>
            <p:spPr>
              <a:xfrm>
                <a:off x="834173" y="3646795"/>
                <a:ext cx="4867275" cy="3800475"/>
              </a:xfrm>
              <a:custGeom>
                <a:avLst/>
                <a:gdLst>
                  <a:gd name="connsiteX0" fmla="*/ 4491038 w 4867275"/>
                  <a:gd name="connsiteY0" fmla="*/ 0 h 3800475"/>
                  <a:gd name="connsiteX1" fmla="*/ 376238 w 4867275"/>
                  <a:gd name="connsiteY1" fmla="*/ 0 h 3800475"/>
                  <a:gd name="connsiteX2" fmla="*/ 0 w 4867275"/>
                  <a:gd name="connsiteY2" fmla="*/ 376238 h 3800475"/>
                  <a:gd name="connsiteX3" fmla="*/ 0 w 4867275"/>
                  <a:gd name="connsiteY3" fmla="*/ 3424238 h 3800475"/>
                  <a:gd name="connsiteX4" fmla="*/ 376238 w 4867275"/>
                  <a:gd name="connsiteY4" fmla="*/ 3800475 h 3800475"/>
                  <a:gd name="connsiteX5" fmla="*/ 4491038 w 4867275"/>
                  <a:gd name="connsiteY5" fmla="*/ 3800475 h 3800475"/>
                  <a:gd name="connsiteX6" fmla="*/ 4867275 w 4867275"/>
                  <a:gd name="connsiteY6" fmla="*/ 3424238 h 3800475"/>
                  <a:gd name="connsiteX7" fmla="*/ 4867275 w 4867275"/>
                  <a:gd name="connsiteY7" fmla="*/ 376238 h 3800475"/>
                  <a:gd name="connsiteX8" fmla="*/ 4491038 w 4867275"/>
                  <a:gd name="connsiteY8" fmla="*/ 0 h 3800475"/>
                  <a:gd name="connsiteX9" fmla="*/ 376238 w 4867275"/>
                  <a:gd name="connsiteY9" fmla="*/ 142875 h 3800475"/>
                  <a:gd name="connsiteX10" fmla="*/ 4491038 w 4867275"/>
                  <a:gd name="connsiteY10" fmla="*/ 142875 h 3800475"/>
                  <a:gd name="connsiteX11" fmla="*/ 4724400 w 4867275"/>
                  <a:gd name="connsiteY11" fmla="*/ 376238 h 3800475"/>
                  <a:gd name="connsiteX12" fmla="*/ 4724400 w 4867275"/>
                  <a:gd name="connsiteY12" fmla="*/ 609600 h 3800475"/>
                  <a:gd name="connsiteX13" fmla="*/ 142875 w 4867275"/>
                  <a:gd name="connsiteY13" fmla="*/ 609600 h 3800475"/>
                  <a:gd name="connsiteX14" fmla="*/ 142875 w 4867275"/>
                  <a:gd name="connsiteY14" fmla="*/ 376238 h 3800475"/>
                  <a:gd name="connsiteX15" fmla="*/ 376238 w 4867275"/>
                  <a:gd name="connsiteY15" fmla="*/ 142875 h 3800475"/>
                  <a:gd name="connsiteX16" fmla="*/ 4491038 w 4867275"/>
                  <a:gd name="connsiteY16" fmla="*/ 3657600 h 3800475"/>
                  <a:gd name="connsiteX17" fmla="*/ 376238 w 4867275"/>
                  <a:gd name="connsiteY17" fmla="*/ 3657600 h 3800475"/>
                  <a:gd name="connsiteX18" fmla="*/ 142875 w 4867275"/>
                  <a:gd name="connsiteY18" fmla="*/ 3424238 h 3800475"/>
                  <a:gd name="connsiteX19" fmla="*/ 142875 w 4867275"/>
                  <a:gd name="connsiteY19" fmla="*/ 752475 h 3800475"/>
                  <a:gd name="connsiteX20" fmla="*/ 4724400 w 4867275"/>
                  <a:gd name="connsiteY20" fmla="*/ 752475 h 3800475"/>
                  <a:gd name="connsiteX21" fmla="*/ 4724400 w 4867275"/>
                  <a:gd name="connsiteY21" fmla="*/ 3424238 h 3800475"/>
                  <a:gd name="connsiteX22" fmla="*/ 4491038 w 4867275"/>
                  <a:gd name="connsiteY22" fmla="*/ 3657600 h 380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67275" h="3800475">
                    <a:moveTo>
                      <a:pt x="4491038" y="0"/>
                    </a:moveTo>
                    <a:lnTo>
                      <a:pt x="376238" y="0"/>
                    </a:lnTo>
                    <a:cubicBezTo>
                      <a:pt x="168783" y="0"/>
                      <a:pt x="0" y="168783"/>
                      <a:pt x="0" y="376238"/>
                    </a:cubicBezTo>
                    <a:lnTo>
                      <a:pt x="0" y="3424238"/>
                    </a:lnTo>
                    <a:cubicBezTo>
                      <a:pt x="0" y="3631692"/>
                      <a:pt x="168783" y="3800475"/>
                      <a:pt x="376238" y="3800475"/>
                    </a:cubicBezTo>
                    <a:lnTo>
                      <a:pt x="4491038" y="3800475"/>
                    </a:lnTo>
                    <a:cubicBezTo>
                      <a:pt x="4698492" y="3800475"/>
                      <a:pt x="4867275" y="3631692"/>
                      <a:pt x="4867275" y="3424238"/>
                    </a:cubicBezTo>
                    <a:lnTo>
                      <a:pt x="4867275" y="376238"/>
                    </a:lnTo>
                    <a:cubicBezTo>
                      <a:pt x="4867275" y="168783"/>
                      <a:pt x="4698492" y="0"/>
                      <a:pt x="4491038" y="0"/>
                    </a:cubicBezTo>
                    <a:close/>
                    <a:moveTo>
                      <a:pt x="376238" y="142875"/>
                    </a:moveTo>
                    <a:lnTo>
                      <a:pt x="4491038" y="142875"/>
                    </a:lnTo>
                    <a:cubicBezTo>
                      <a:pt x="4619711" y="142875"/>
                      <a:pt x="4724400" y="247564"/>
                      <a:pt x="4724400" y="376238"/>
                    </a:cubicBezTo>
                    <a:lnTo>
                      <a:pt x="4724400" y="609600"/>
                    </a:lnTo>
                    <a:lnTo>
                      <a:pt x="142875" y="609600"/>
                    </a:lnTo>
                    <a:lnTo>
                      <a:pt x="142875" y="376238"/>
                    </a:lnTo>
                    <a:cubicBezTo>
                      <a:pt x="142875" y="247564"/>
                      <a:pt x="247564" y="142875"/>
                      <a:pt x="376238" y="142875"/>
                    </a:cubicBezTo>
                    <a:close/>
                    <a:moveTo>
                      <a:pt x="4491038" y="3657600"/>
                    </a:moveTo>
                    <a:lnTo>
                      <a:pt x="376238" y="3657600"/>
                    </a:lnTo>
                    <a:cubicBezTo>
                      <a:pt x="247564" y="3657600"/>
                      <a:pt x="142875" y="3552911"/>
                      <a:pt x="142875" y="3424238"/>
                    </a:cubicBezTo>
                    <a:lnTo>
                      <a:pt x="142875" y="752475"/>
                    </a:lnTo>
                    <a:lnTo>
                      <a:pt x="4724400" y="752475"/>
                    </a:lnTo>
                    <a:lnTo>
                      <a:pt x="4724400" y="3424238"/>
                    </a:lnTo>
                    <a:cubicBezTo>
                      <a:pt x="4724400" y="3552911"/>
                      <a:pt x="4619711" y="3657600"/>
                      <a:pt x="4491038" y="36576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8" name="그래픽 39">
                <a:extLst>
                  <a:ext uri="{FF2B5EF4-FFF2-40B4-BE49-F238E27FC236}">
                    <a16:creationId xmlns:a16="http://schemas.microsoft.com/office/drawing/2014/main" id="{177C560E-1808-4D51-9B2B-1A49C41741CD}"/>
                  </a:ext>
                </a:extLst>
              </p:cNvPr>
              <p:cNvSpPr/>
              <p:nvPr/>
            </p:nvSpPr>
            <p:spPr>
              <a:xfrm>
                <a:off x="1138973" y="3951595"/>
                <a:ext cx="142875" cy="142875"/>
              </a:xfrm>
              <a:custGeom>
                <a:avLst/>
                <a:gdLst>
                  <a:gd name="connsiteX0" fmla="*/ 71438 w 142875"/>
                  <a:gd name="connsiteY0" fmla="*/ 142875 h 142875"/>
                  <a:gd name="connsiteX1" fmla="*/ 121920 w 142875"/>
                  <a:gd name="connsiteY1" fmla="*/ 121920 h 142875"/>
                  <a:gd name="connsiteX2" fmla="*/ 142875 w 142875"/>
                  <a:gd name="connsiteY2" fmla="*/ 71438 h 142875"/>
                  <a:gd name="connsiteX3" fmla="*/ 121920 w 142875"/>
                  <a:gd name="connsiteY3" fmla="*/ 20955 h 142875"/>
                  <a:gd name="connsiteX4" fmla="*/ 71438 w 142875"/>
                  <a:gd name="connsiteY4" fmla="*/ 0 h 142875"/>
                  <a:gd name="connsiteX5" fmla="*/ 20955 w 142875"/>
                  <a:gd name="connsiteY5" fmla="*/ 20955 h 142875"/>
                  <a:gd name="connsiteX6" fmla="*/ 0 w 142875"/>
                  <a:gd name="connsiteY6" fmla="*/ 71438 h 142875"/>
                  <a:gd name="connsiteX7" fmla="*/ 20955 w 142875"/>
                  <a:gd name="connsiteY7" fmla="*/ 121920 h 142875"/>
                  <a:gd name="connsiteX8" fmla="*/ 71438 w 142875"/>
                  <a:gd name="connsiteY8" fmla="*/ 14287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75" h="142875">
                    <a:moveTo>
                      <a:pt x="71438" y="142875"/>
                    </a:moveTo>
                    <a:cubicBezTo>
                      <a:pt x="90202" y="142875"/>
                      <a:pt x="108680" y="135255"/>
                      <a:pt x="121920" y="121920"/>
                    </a:cubicBezTo>
                    <a:cubicBezTo>
                      <a:pt x="135255" y="108680"/>
                      <a:pt x="142875" y="90202"/>
                      <a:pt x="142875" y="71438"/>
                    </a:cubicBezTo>
                    <a:cubicBezTo>
                      <a:pt x="142875" y="52673"/>
                      <a:pt x="135255" y="34195"/>
                      <a:pt x="121920" y="20955"/>
                    </a:cubicBezTo>
                    <a:cubicBezTo>
                      <a:pt x="108680" y="7620"/>
                      <a:pt x="90202" y="0"/>
                      <a:pt x="71438" y="0"/>
                    </a:cubicBezTo>
                    <a:cubicBezTo>
                      <a:pt x="52673" y="0"/>
                      <a:pt x="34195" y="7620"/>
                      <a:pt x="20955" y="20955"/>
                    </a:cubicBezTo>
                    <a:cubicBezTo>
                      <a:pt x="7620" y="34195"/>
                      <a:pt x="0" y="52673"/>
                      <a:pt x="0" y="71438"/>
                    </a:cubicBezTo>
                    <a:cubicBezTo>
                      <a:pt x="0" y="90202"/>
                      <a:pt x="7620" y="108680"/>
                      <a:pt x="20955" y="121920"/>
                    </a:cubicBezTo>
                    <a:cubicBezTo>
                      <a:pt x="34195" y="135255"/>
                      <a:pt x="52673" y="142875"/>
                      <a:pt x="71438" y="142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1" name="그래픽 39">
                <a:extLst>
                  <a:ext uri="{FF2B5EF4-FFF2-40B4-BE49-F238E27FC236}">
                    <a16:creationId xmlns:a16="http://schemas.microsoft.com/office/drawing/2014/main" id="{5CC8A594-DC62-439A-8C22-A285DF7CD82F}"/>
                  </a:ext>
                </a:extLst>
              </p:cNvPr>
              <p:cNvSpPr/>
              <p:nvPr/>
            </p:nvSpPr>
            <p:spPr>
              <a:xfrm>
                <a:off x="1367573" y="3951595"/>
                <a:ext cx="142875" cy="142875"/>
              </a:xfrm>
              <a:custGeom>
                <a:avLst/>
                <a:gdLst>
                  <a:gd name="connsiteX0" fmla="*/ 71438 w 142875"/>
                  <a:gd name="connsiteY0" fmla="*/ 142875 h 142875"/>
                  <a:gd name="connsiteX1" fmla="*/ 121920 w 142875"/>
                  <a:gd name="connsiteY1" fmla="*/ 121920 h 142875"/>
                  <a:gd name="connsiteX2" fmla="*/ 142875 w 142875"/>
                  <a:gd name="connsiteY2" fmla="*/ 71438 h 142875"/>
                  <a:gd name="connsiteX3" fmla="*/ 121920 w 142875"/>
                  <a:gd name="connsiteY3" fmla="*/ 20955 h 142875"/>
                  <a:gd name="connsiteX4" fmla="*/ 71438 w 142875"/>
                  <a:gd name="connsiteY4" fmla="*/ 0 h 142875"/>
                  <a:gd name="connsiteX5" fmla="*/ 20955 w 142875"/>
                  <a:gd name="connsiteY5" fmla="*/ 20955 h 142875"/>
                  <a:gd name="connsiteX6" fmla="*/ 0 w 142875"/>
                  <a:gd name="connsiteY6" fmla="*/ 71438 h 142875"/>
                  <a:gd name="connsiteX7" fmla="*/ 20955 w 142875"/>
                  <a:gd name="connsiteY7" fmla="*/ 121920 h 142875"/>
                  <a:gd name="connsiteX8" fmla="*/ 71438 w 142875"/>
                  <a:gd name="connsiteY8" fmla="*/ 14287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75" h="142875">
                    <a:moveTo>
                      <a:pt x="71438" y="142875"/>
                    </a:moveTo>
                    <a:cubicBezTo>
                      <a:pt x="90202" y="142875"/>
                      <a:pt x="108680" y="135255"/>
                      <a:pt x="121920" y="121920"/>
                    </a:cubicBezTo>
                    <a:cubicBezTo>
                      <a:pt x="135255" y="108680"/>
                      <a:pt x="142875" y="90202"/>
                      <a:pt x="142875" y="71438"/>
                    </a:cubicBezTo>
                    <a:cubicBezTo>
                      <a:pt x="142875" y="52673"/>
                      <a:pt x="135255" y="34195"/>
                      <a:pt x="121920" y="20955"/>
                    </a:cubicBezTo>
                    <a:cubicBezTo>
                      <a:pt x="108680" y="7620"/>
                      <a:pt x="90202" y="0"/>
                      <a:pt x="71438" y="0"/>
                    </a:cubicBezTo>
                    <a:cubicBezTo>
                      <a:pt x="52673" y="0"/>
                      <a:pt x="34195" y="7620"/>
                      <a:pt x="20955" y="20955"/>
                    </a:cubicBezTo>
                    <a:cubicBezTo>
                      <a:pt x="7620" y="34195"/>
                      <a:pt x="0" y="52673"/>
                      <a:pt x="0" y="71438"/>
                    </a:cubicBezTo>
                    <a:cubicBezTo>
                      <a:pt x="0" y="90202"/>
                      <a:pt x="7620" y="108680"/>
                      <a:pt x="20955" y="121920"/>
                    </a:cubicBezTo>
                    <a:cubicBezTo>
                      <a:pt x="34195" y="135255"/>
                      <a:pt x="52673" y="142875"/>
                      <a:pt x="71438" y="142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2" name="그래픽 39">
                <a:extLst>
                  <a:ext uri="{FF2B5EF4-FFF2-40B4-BE49-F238E27FC236}">
                    <a16:creationId xmlns:a16="http://schemas.microsoft.com/office/drawing/2014/main" id="{93FD1A7D-6CB8-4FEA-9836-283A0AA287BA}"/>
                  </a:ext>
                </a:extLst>
              </p:cNvPr>
              <p:cNvSpPr/>
              <p:nvPr/>
            </p:nvSpPr>
            <p:spPr>
              <a:xfrm>
                <a:off x="1596173" y="3951595"/>
                <a:ext cx="142875" cy="142875"/>
              </a:xfrm>
              <a:custGeom>
                <a:avLst/>
                <a:gdLst>
                  <a:gd name="connsiteX0" fmla="*/ 71438 w 142875"/>
                  <a:gd name="connsiteY0" fmla="*/ 142875 h 142875"/>
                  <a:gd name="connsiteX1" fmla="*/ 121920 w 142875"/>
                  <a:gd name="connsiteY1" fmla="*/ 121920 h 142875"/>
                  <a:gd name="connsiteX2" fmla="*/ 142875 w 142875"/>
                  <a:gd name="connsiteY2" fmla="*/ 71438 h 142875"/>
                  <a:gd name="connsiteX3" fmla="*/ 121920 w 142875"/>
                  <a:gd name="connsiteY3" fmla="*/ 20955 h 142875"/>
                  <a:gd name="connsiteX4" fmla="*/ 71438 w 142875"/>
                  <a:gd name="connsiteY4" fmla="*/ 0 h 142875"/>
                  <a:gd name="connsiteX5" fmla="*/ 20955 w 142875"/>
                  <a:gd name="connsiteY5" fmla="*/ 20955 h 142875"/>
                  <a:gd name="connsiteX6" fmla="*/ 0 w 142875"/>
                  <a:gd name="connsiteY6" fmla="*/ 71438 h 142875"/>
                  <a:gd name="connsiteX7" fmla="*/ 20955 w 142875"/>
                  <a:gd name="connsiteY7" fmla="*/ 121920 h 142875"/>
                  <a:gd name="connsiteX8" fmla="*/ 71438 w 142875"/>
                  <a:gd name="connsiteY8" fmla="*/ 14287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75" h="142875">
                    <a:moveTo>
                      <a:pt x="71438" y="142875"/>
                    </a:moveTo>
                    <a:cubicBezTo>
                      <a:pt x="90202" y="142875"/>
                      <a:pt x="108680" y="135255"/>
                      <a:pt x="121920" y="121920"/>
                    </a:cubicBezTo>
                    <a:cubicBezTo>
                      <a:pt x="135255" y="108680"/>
                      <a:pt x="142875" y="90202"/>
                      <a:pt x="142875" y="71438"/>
                    </a:cubicBezTo>
                    <a:cubicBezTo>
                      <a:pt x="142875" y="52673"/>
                      <a:pt x="135255" y="34195"/>
                      <a:pt x="121920" y="20955"/>
                    </a:cubicBezTo>
                    <a:cubicBezTo>
                      <a:pt x="108680" y="7620"/>
                      <a:pt x="90202" y="0"/>
                      <a:pt x="71438" y="0"/>
                    </a:cubicBezTo>
                    <a:cubicBezTo>
                      <a:pt x="52673" y="0"/>
                      <a:pt x="34195" y="7620"/>
                      <a:pt x="20955" y="20955"/>
                    </a:cubicBezTo>
                    <a:cubicBezTo>
                      <a:pt x="7620" y="34195"/>
                      <a:pt x="0" y="52673"/>
                      <a:pt x="0" y="71438"/>
                    </a:cubicBezTo>
                    <a:cubicBezTo>
                      <a:pt x="0" y="90202"/>
                      <a:pt x="7620" y="108680"/>
                      <a:pt x="20955" y="121920"/>
                    </a:cubicBezTo>
                    <a:cubicBezTo>
                      <a:pt x="34195" y="135255"/>
                      <a:pt x="52673" y="142875"/>
                      <a:pt x="71438" y="142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3" name="그래픽 39">
                <a:extLst>
                  <a:ext uri="{FF2B5EF4-FFF2-40B4-BE49-F238E27FC236}">
                    <a16:creationId xmlns:a16="http://schemas.microsoft.com/office/drawing/2014/main" id="{C871EF96-0BCA-4068-B597-A1EAE1C19589}"/>
                  </a:ext>
                </a:extLst>
              </p:cNvPr>
              <p:cNvSpPr/>
              <p:nvPr/>
            </p:nvSpPr>
            <p:spPr>
              <a:xfrm>
                <a:off x="1900973" y="3951595"/>
                <a:ext cx="3038475" cy="142875"/>
              </a:xfrm>
              <a:custGeom>
                <a:avLst/>
                <a:gdLst>
                  <a:gd name="connsiteX0" fmla="*/ 71438 w 3038475"/>
                  <a:gd name="connsiteY0" fmla="*/ 142875 h 142875"/>
                  <a:gd name="connsiteX1" fmla="*/ 2967038 w 3038475"/>
                  <a:gd name="connsiteY1" fmla="*/ 142875 h 142875"/>
                  <a:gd name="connsiteX2" fmla="*/ 3038475 w 3038475"/>
                  <a:gd name="connsiteY2" fmla="*/ 71438 h 142875"/>
                  <a:gd name="connsiteX3" fmla="*/ 2967038 w 3038475"/>
                  <a:gd name="connsiteY3" fmla="*/ 0 h 142875"/>
                  <a:gd name="connsiteX4" fmla="*/ 71438 w 3038475"/>
                  <a:gd name="connsiteY4" fmla="*/ 0 h 142875"/>
                  <a:gd name="connsiteX5" fmla="*/ 0 w 3038475"/>
                  <a:gd name="connsiteY5" fmla="*/ 71438 h 142875"/>
                  <a:gd name="connsiteX6" fmla="*/ 71438 w 3038475"/>
                  <a:gd name="connsiteY6" fmla="*/ 14287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38475" h="142875">
                    <a:moveTo>
                      <a:pt x="71438" y="142875"/>
                    </a:moveTo>
                    <a:lnTo>
                      <a:pt x="2967038" y="142875"/>
                    </a:lnTo>
                    <a:cubicBezTo>
                      <a:pt x="3006490" y="142875"/>
                      <a:pt x="3038475" y="110890"/>
                      <a:pt x="3038475" y="71438"/>
                    </a:cubicBezTo>
                    <a:cubicBezTo>
                      <a:pt x="3038475" y="31985"/>
                      <a:pt x="3006490" y="0"/>
                      <a:pt x="2967038" y="0"/>
                    </a:cubicBezTo>
                    <a:lnTo>
                      <a:pt x="71438" y="0"/>
                    </a:lnTo>
                    <a:cubicBezTo>
                      <a:pt x="31985" y="0"/>
                      <a:pt x="0" y="31985"/>
                      <a:pt x="0" y="71438"/>
                    </a:cubicBezTo>
                    <a:cubicBezTo>
                      <a:pt x="0" y="110890"/>
                      <a:pt x="31985" y="142875"/>
                      <a:pt x="71438" y="142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4" name="그래픽 39">
                <a:extLst>
                  <a:ext uri="{FF2B5EF4-FFF2-40B4-BE49-F238E27FC236}">
                    <a16:creationId xmlns:a16="http://schemas.microsoft.com/office/drawing/2014/main" id="{4FC727FB-1DFC-4166-A8B7-5801EC7A1CCB}"/>
                  </a:ext>
                </a:extLst>
              </p:cNvPr>
              <p:cNvSpPr/>
              <p:nvPr/>
            </p:nvSpPr>
            <p:spPr>
              <a:xfrm>
                <a:off x="5101373" y="3951595"/>
                <a:ext cx="295275" cy="142875"/>
              </a:xfrm>
              <a:custGeom>
                <a:avLst/>
                <a:gdLst>
                  <a:gd name="connsiteX0" fmla="*/ 71438 w 295275"/>
                  <a:gd name="connsiteY0" fmla="*/ 142875 h 142875"/>
                  <a:gd name="connsiteX1" fmla="*/ 223838 w 295275"/>
                  <a:gd name="connsiteY1" fmla="*/ 142875 h 142875"/>
                  <a:gd name="connsiteX2" fmla="*/ 295275 w 295275"/>
                  <a:gd name="connsiteY2" fmla="*/ 71438 h 142875"/>
                  <a:gd name="connsiteX3" fmla="*/ 223838 w 295275"/>
                  <a:gd name="connsiteY3" fmla="*/ 0 h 142875"/>
                  <a:gd name="connsiteX4" fmla="*/ 71438 w 295275"/>
                  <a:gd name="connsiteY4" fmla="*/ 0 h 142875"/>
                  <a:gd name="connsiteX5" fmla="*/ 0 w 295275"/>
                  <a:gd name="connsiteY5" fmla="*/ 71438 h 142875"/>
                  <a:gd name="connsiteX6" fmla="*/ 71438 w 295275"/>
                  <a:gd name="connsiteY6" fmla="*/ 14287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5275" h="142875">
                    <a:moveTo>
                      <a:pt x="71438" y="142875"/>
                    </a:moveTo>
                    <a:lnTo>
                      <a:pt x="223838" y="142875"/>
                    </a:lnTo>
                    <a:cubicBezTo>
                      <a:pt x="263290" y="142875"/>
                      <a:pt x="295275" y="110890"/>
                      <a:pt x="295275" y="71438"/>
                    </a:cubicBezTo>
                    <a:cubicBezTo>
                      <a:pt x="295275" y="31985"/>
                      <a:pt x="263290" y="0"/>
                      <a:pt x="223838" y="0"/>
                    </a:cubicBezTo>
                    <a:lnTo>
                      <a:pt x="71438" y="0"/>
                    </a:lnTo>
                    <a:cubicBezTo>
                      <a:pt x="31985" y="0"/>
                      <a:pt x="0" y="31985"/>
                      <a:pt x="0" y="71438"/>
                    </a:cubicBezTo>
                    <a:cubicBezTo>
                      <a:pt x="0" y="110890"/>
                      <a:pt x="31985" y="142875"/>
                      <a:pt x="71438" y="142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08BFBB17-FC9E-4A1D-989F-830348A66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3" t="24122" r="9583" b="24122"/>
            <a:stretch/>
          </p:blipFill>
          <p:spPr>
            <a:xfrm>
              <a:off x="12025967" y="4980060"/>
              <a:ext cx="2793373" cy="916644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05D17B9-FBB5-4219-88C8-DD811CFB9AC1}"/>
                </a:ext>
              </a:extLst>
            </p:cNvPr>
            <p:cNvSpPr txBox="1"/>
            <p:nvPr/>
          </p:nvSpPr>
          <p:spPr>
            <a:xfrm>
              <a:off x="12014528" y="6923446"/>
              <a:ext cx="2816250" cy="806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Database</a:t>
              </a:r>
            </a:p>
            <a:p>
              <a:pPr algn="ctr"/>
              <a:r>
                <a:rPr lang="ko-KR" altLang="en-US" sz="1600" dirty="0">
                  <a:latin typeface="고도 M" panose="02000503000000020004" pitchFamily="2" charset="-127"/>
                  <a:ea typeface="고도 M" panose="02000503000000020004" pitchFamily="2" charset="-127"/>
                </a:rPr>
                <a:t>식물에 관한 데이터 베이스</a:t>
              </a:r>
              <a:endPara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endPara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7AEA3AC-DE46-497D-B203-6E84E110ECFF}"/>
              </a:ext>
            </a:extLst>
          </p:cNvPr>
          <p:cNvCxnSpPr>
            <a:cxnSpLocks/>
          </p:cNvCxnSpPr>
          <p:nvPr/>
        </p:nvCxnSpPr>
        <p:spPr>
          <a:xfrm>
            <a:off x="5486400" y="5794883"/>
            <a:ext cx="1371600" cy="0"/>
          </a:xfrm>
          <a:prstGeom prst="straightConnector1">
            <a:avLst/>
          </a:prstGeom>
          <a:ln w="76200">
            <a:solidFill>
              <a:srgbClr val="464A1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394A538-2A8C-4862-A629-26E1965C2C0C}"/>
              </a:ext>
            </a:extLst>
          </p:cNvPr>
          <p:cNvCxnSpPr>
            <a:cxnSpLocks/>
          </p:cNvCxnSpPr>
          <p:nvPr/>
        </p:nvCxnSpPr>
        <p:spPr>
          <a:xfrm flipH="1">
            <a:off x="9941707" y="5778500"/>
            <a:ext cx="1335893" cy="16383"/>
          </a:xfrm>
          <a:prstGeom prst="straightConnector1">
            <a:avLst/>
          </a:prstGeom>
          <a:ln w="76200">
            <a:solidFill>
              <a:srgbClr val="464A1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338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E3207A-4C66-4EFD-AD71-6E214AADBD34}"/>
              </a:ext>
            </a:extLst>
          </p:cNvPr>
          <p:cNvSpPr/>
          <p:nvPr/>
        </p:nvSpPr>
        <p:spPr>
          <a:xfrm>
            <a:off x="2971800" y="2705100"/>
            <a:ext cx="5562600" cy="70104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98550A5-46A2-4493-9439-48EE84951104}"/>
              </a:ext>
            </a:extLst>
          </p:cNvPr>
          <p:cNvGrpSpPr/>
          <p:nvPr/>
        </p:nvGrpSpPr>
        <p:grpSpPr>
          <a:xfrm>
            <a:off x="4838700" y="1943100"/>
            <a:ext cx="1828800" cy="1791246"/>
            <a:chOff x="4838700" y="1943100"/>
            <a:chExt cx="1828800" cy="1791246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A0CC450-2A13-4298-8B2C-3C0ED12A54F3}"/>
                </a:ext>
              </a:extLst>
            </p:cNvPr>
            <p:cNvSpPr/>
            <p:nvPr/>
          </p:nvSpPr>
          <p:spPr>
            <a:xfrm>
              <a:off x="5054843" y="1943100"/>
              <a:ext cx="1396514" cy="1396514"/>
            </a:xfrm>
            <a:prstGeom prst="ellipse">
              <a:avLst/>
            </a:prstGeom>
            <a:solidFill>
              <a:srgbClr val="AFC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30C7D24-49F4-41F4-90A6-A24FBDDACEB4}"/>
                </a:ext>
              </a:extLst>
            </p:cNvPr>
            <p:cNvSpPr txBox="1"/>
            <p:nvPr/>
          </p:nvSpPr>
          <p:spPr>
            <a:xfrm>
              <a:off x="4838700" y="3365014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rPr>
                <a:t>박정도</a:t>
              </a:r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D593648C-7328-4523-84F0-3372E90D8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32521" y="2120778"/>
              <a:ext cx="1041158" cy="1041158"/>
            </a:xfrm>
            <a:prstGeom prst="rect">
              <a:avLst/>
            </a:prstGeom>
          </p:spPr>
        </p:pic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10F33EC-46B9-45B8-A71E-A6ECEE6ABB8C}"/>
              </a:ext>
            </a:extLst>
          </p:cNvPr>
          <p:cNvSpPr/>
          <p:nvPr/>
        </p:nvSpPr>
        <p:spPr>
          <a:xfrm>
            <a:off x="9753600" y="2705100"/>
            <a:ext cx="5562600" cy="70104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5F9315-1F29-44B7-BB22-FB217566B766}"/>
              </a:ext>
            </a:extLst>
          </p:cNvPr>
          <p:cNvSpPr txBox="1"/>
          <p:nvPr/>
        </p:nvSpPr>
        <p:spPr>
          <a:xfrm>
            <a:off x="6959479" y="800100"/>
            <a:ext cx="43690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로직 담당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D4727E-D570-4884-86FF-C7D57D3E3104}"/>
              </a:ext>
            </a:extLst>
          </p:cNvPr>
          <p:cNvSpPr txBox="1"/>
          <p:nvPr/>
        </p:nvSpPr>
        <p:spPr>
          <a:xfrm>
            <a:off x="3619500" y="4034681"/>
            <a:ext cx="426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Bluetooth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Bluetooth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통신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Arduino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토양수분센서 로직 개발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UX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서비스 전반적인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UX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설계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고도 M" panose="02000503000000020004" pitchFamily="2" charset="-127"/>
                <a:ea typeface="고도 M" panose="02000503000000020004" pitchFamily="2" charset="-127"/>
              </a:rPr>
              <a:t>얘플리케이션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UI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디자인 및 개발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식물데이터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Firebase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에 식물 데이터 정리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49CB975-3374-4166-A104-AA52256C6A50}"/>
              </a:ext>
            </a:extLst>
          </p:cNvPr>
          <p:cNvSpPr txBox="1"/>
          <p:nvPr/>
        </p:nvSpPr>
        <p:spPr>
          <a:xfrm>
            <a:off x="10401300" y="4034681"/>
            <a:ext cx="4267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Vuforia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고도 M" panose="02000503000000020004" pitchFamily="2" charset="-127"/>
                <a:ea typeface="고도 M" panose="02000503000000020004" pitchFamily="2" charset="-127"/>
              </a:rPr>
              <a:t>VuMark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인식 로직 개발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고도 M" panose="02000503000000020004" pitchFamily="2" charset="-127"/>
                <a:ea typeface="고도 M" panose="02000503000000020004" pitchFamily="2" charset="-127"/>
              </a:rPr>
              <a:t>VuMark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디자인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Firebase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Firebase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연동 및 데이터 읽기 로직 개발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AR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UX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설계에 따른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AR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로직 개발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식물 성장과정 표시 로직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D87ECB4-2251-4EB2-B675-655F946A63E6}"/>
              </a:ext>
            </a:extLst>
          </p:cNvPr>
          <p:cNvGrpSpPr/>
          <p:nvPr/>
        </p:nvGrpSpPr>
        <p:grpSpPr>
          <a:xfrm>
            <a:off x="11620500" y="1943100"/>
            <a:ext cx="1828800" cy="1791246"/>
            <a:chOff x="11620500" y="1943100"/>
            <a:chExt cx="1828800" cy="179124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521FE4B-F390-418D-BC1B-924FCF953704}"/>
                </a:ext>
              </a:extLst>
            </p:cNvPr>
            <p:cNvSpPr txBox="1"/>
            <p:nvPr/>
          </p:nvSpPr>
          <p:spPr>
            <a:xfrm>
              <a:off x="11620500" y="3365014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신용정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641E505-ECEB-4428-85DB-1909E7E725B3}"/>
                </a:ext>
              </a:extLst>
            </p:cNvPr>
            <p:cNvSpPr/>
            <p:nvPr/>
          </p:nvSpPr>
          <p:spPr>
            <a:xfrm>
              <a:off x="11836643" y="1943100"/>
              <a:ext cx="1396514" cy="1396514"/>
            </a:xfrm>
            <a:prstGeom prst="ellipse">
              <a:avLst/>
            </a:prstGeom>
            <a:solidFill>
              <a:srgbClr val="AFC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429E522D-E116-4E05-B01E-5EC3D988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38133" y="2144590"/>
              <a:ext cx="993534" cy="9935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3F2C435C-E4C8-4E87-8853-978D3902DC6C}"/>
              </a:ext>
            </a:extLst>
          </p:cNvPr>
          <p:cNvGrpSpPr/>
          <p:nvPr/>
        </p:nvGrpSpPr>
        <p:grpSpPr>
          <a:xfrm>
            <a:off x="4011790" y="3390900"/>
            <a:ext cx="10264420" cy="4911196"/>
            <a:chOff x="4835959" y="3922692"/>
            <a:chExt cx="7930679" cy="37945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4AEDA5-AE7C-43EB-9670-F663A827A7A5}"/>
                </a:ext>
              </a:extLst>
            </p:cNvPr>
            <p:cNvGrpSpPr/>
            <p:nvPr/>
          </p:nvGrpSpPr>
          <p:grpSpPr>
            <a:xfrm>
              <a:off x="4835959" y="3922692"/>
              <a:ext cx="1888492" cy="3794577"/>
              <a:chOff x="3048000" y="978083"/>
              <a:chExt cx="3188931" cy="640757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734B8F1-617D-46B9-8A95-2A00CC1F5A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0" y="3238500"/>
                <a:ext cx="3188931" cy="4147153"/>
              </a:xfrm>
              <a:prstGeom prst="rect">
                <a:avLst/>
              </a:prstGeom>
              <a:solidFill>
                <a:srgbClr val="EEF1F1"/>
              </a:solidFill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D1E167E-5CF5-4337-B1D6-DC081E1437C7}"/>
                  </a:ext>
                </a:extLst>
              </p:cNvPr>
              <p:cNvGrpSpPr/>
              <p:nvPr/>
            </p:nvGrpSpPr>
            <p:grpSpPr>
              <a:xfrm>
                <a:off x="3303015" y="978083"/>
                <a:ext cx="2293938" cy="2108018"/>
                <a:chOff x="3303015" y="978083"/>
                <a:chExt cx="2293938" cy="2108018"/>
              </a:xfrm>
            </p:grpSpPr>
            <p:pic>
              <p:nvPicPr>
                <p:cNvPr id="9" name="그래픽 8">
                  <a:extLst>
                    <a:ext uri="{FF2B5EF4-FFF2-40B4-BE49-F238E27FC236}">
                      <a16:creationId xmlns:a16="http://schemas.microsoft.com/office/drawing/2014/main" id="{B19331C4-5860-4FDE-8A0E-1EF95A3969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4777" y="1962740"/>
                  <a:ext cx="810414" cy="810414"/>
                </a:xfrm>
                <a:prstGeom prst="rect">
                  <a:avLst/>
                </a:prstGeom>
              </p:spPr>
            </p:pic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DCEAB08B-294F-4728-9C92-B0EEA48BD714}"/>
                    </a:ext>
                  </a:extLst>
                </p:cNvPr>
                <p:cNvSpPr/>
                <p:nvPr/>
              </p:nvSpPr>
              <p:spPr>
                <a:xfrm>
                  <a:off x="3303015" y="978083"/>
                  <a:ext cx="2293938" cy="2108018"/>
                </a:xfrm>
                <a:custGeom>
                  <a:avLst/>
                  <a:gdLst>
                    <a:gd name="connsiteX0" fmla="*/ 1594465 w 3188931"/>
                    <a:gd name="connsiteY0" fmla="*/ 685800 h 2743200"/>
                    <a:gd name="connsiteX1" fmla="*/ 625782 w 3188931"/>
                    <a:gd name="connsiteY1" fmla="*/ 2352372 h 2743200"/>
                    <a:gd name="connsiteX2" fmla="*/ 2563148 w 3188931"/>
                    <a:gd name="connsiteY2" fmla="*/ 2352372 h 2743200"/>
                    <a:gd name="connsiteX3" fmla="*/ 1594466 w 3188931"/>
                    <a:gd name="connsiteY3" fmla="*/ 0 h 2743200"/>
                    <a:gd name="connsiteX4" fmla="*/ 3188931 w 3188931"/>
                    <a:gd name="connsiteY4" fmla="*/ 2743200 h 2743200"/>
                    <a:gd name="connsiteX5" fmla="*/ 0 w 3188931"/>
                    <a:gd name="connsiteY5" fmla="*/ 2743200 h 2743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88931" h="2743200">
                      <a:moveTo>
                        <a:pt x="1594465" y="685800"/>
                      </a:moveTo>
                      <a:lnTo>
                        <a:pt x="625782" y="2352372"/>
                      </a:lnTo>
                      <a:lnTo>
                        <a:pt x="2563148" y="2352372"/>
                      </a:lnTo>
                      <a:close/>
                      <a:moveTo>
                        <a:pt x="1594466" y="0"/>
                      </a:moveTo>
                      <a:lnTo>
                        <a:pt x="3188931" y="2743200"/>
                      </a:lnTo>
                      <a:lnTo>
                        <a:pt x="0" y="274320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3D3E85C1-EC30-4480-99FE-C4CA67407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5854" r="15854"/>
            <a:stretch/>
          </p:blipFill>
          <p:spPr>
            <a:xfrm>
              <a:off x="10175220" y="3922692"/>
              <a:ext cx="2591418" cy="3794576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FC178D2-99C3-406F-B692-05B4DC23E598}"/>
                </a:ext>
              </a:extLst>
            </p:cNvPr>
            <p:cNvGrpSpPr/>
            <p:nvPr/>
          </p:nvGrpSpPr>
          <p:grpSpPr>
            <a:xfrm>
              <a:off x="7571558" y="4185624"/>
              <a:ext cx="1743364" cy="3268712"/>
              <a:chOff x="13327889" y="139981"/>
              <a:chExt cx="1819188" cy="341087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9" name="그래픽 47">
                <a:extLst>
                  <a:ext uri="{FF2B5EF4-FFF2-40B4-BE49-F238E27FC236}">
                    <a16:creationId xmlns:a16="http://schemas.microsoft.com/office/drawing/2014/main" id="{74F64EC3-29D5-4089-AF7A-410E20B34320}"/>
                  </a:ext>
                </a:extLst>
              </p:cNvPr>
              <p:cNvSpPr/>
              <p:nvPr/>
            </p:nvSpPr>
            <p:spPr>
              <a:xfrm>
                <a:off x="13327889" y="1002089"/>
                <a:ext cx="575364" cy="1686660"/>
              </a:xfrm>
              <a:custGeom>
                <a:avLst/>
                <a:gdLst>
                  <a:gd name="connsiteX0" fmla="*/ 243902 w 575364"/>
                  <a:gd name="connsiteY0" fmla="*/ 41841 h 1686660"/>
                  <a:gd name="connsiteX1" fmla="*/ 41848 w 575364"/>
                  <a:gd name="connsiteY1" fmla="*/ 41841 h 1686660"/>
                  <a:gd name="connsiteX2" fmla="*/ 41848 w 575364"/>
                  <a:gd name="connsiteY2" fmla="*/ 243895 h 1686660"/>
                  <a:gd name="connsiteX3" fmla="*/ 41848 w 575364"/>
                  <a:gd name="connsiteY3" fmla="*/ 1442759 h 1686660"/>
                  <a:gd name="connsiteX4" fmla="*/ 41848 w 575364"/>
                  <a:gd name="connsiteY4" fmla="*/ 1644813 h 1686660"/>
                  <a:gd name="connsiteX5" fmla="*/ 243902 w 575364"/>
                  <a:gd name="connsiteY5" fmla="*/ 1644813 h 1686660"/>
                  <a:gd name="connsiteX6" fmla="*/ 243902 w 575364"/>
                  <a:gd name="connsiteY6" fmla="*/ 41841 h 168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364" h="1686660">
                    <a:moveTo>
                      <a:pt x="243902" y="41841"/>
                    </a:moveTo>
                    <a:cubicBezTo>
                      <a:pt x="188114" y="-13947"/>
                      <a:pt x="97646" y="-13947"/>
                      <a:pt x="41848" y="41841"/>
                    </a:cubicBezTo>
                    <a:cubicBezTo>
                      <a:pt x="-13949" y="97629"/>
                      <a:pt x="-13949" y="188097"/>
                      <a:pt x="41848" y="243895"/>
                    </a:cubicBezTo>
                    <a:cubicBezTo>
                      <a:pt x="372375" y="574422"/>
                      <a:pt x="372375" y="1112232"/>
                      <a:pt x="41848" y="1442759"/>
                    </a:cubicBezTo>
                    <a:cubicBezTo>
                      <a:pt x="-13949" y="1498547"/>
                      <a:pt x="-13949" y="1589015"/>
                      <a:pt x="41848" y="1644813"/>
                    </a:cubicBezTo>
                    <a:cubicBezTo>
                      <a:pt x="97655" y="1700610"/>
                      <a:pt x="188105" y="1700610"/>
                      <a:pt x="243902" y="1644813"/>
                    </a:cubicBezTo>
                    <a:cubicBezTo>
                      <a:pt x="685852" y="1202881"/>
                      <a:pt x="685852" y="483772"/>
                      <a:pt x="243902" y="418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" name="그래픽 47">
                <a:extLst>
                  <a:ext uri="{FF2B5EF4-FFF2-40B4-BE49-F238E27FC236}">
                    <a16:creationId xmlns:a16="http://schemas.microsoft.com/office/drawing/2014/main" id="{5A712969-46E5-42C5-A268-0E5CF35F30F3}"/>
                  </a:ext>
                </a:extLst>
              </p:cNvPr>
              <p:cNvSpPr/>
              <p:nvPr/>
            </p:nvSpPr>
            <p:spPr>
              <a:xfrm>
                <a:off x="13758943" y="571035"/>
                <a:ext cx="753622" cy="2548768"/>
              </a:xfrm>
              <a:custGeom>
                <a:avLst/>
                <a:gdLst>
                  <a:gd name="connsiteX0" fmla="*/ 243902 w 753622"/>
                  <a:gd name="connsiteY0" fmla="*/ 41841 h 2548768"/>
                  <a:gd name="connsiteX1" fmla="*/ 41848 w 753622"/>
                  <a:gd name="connsiteY1" fmla="*/ 41841 h 2548768"/>
                  <a:gd name="connsiteX2" fmla="*/ 41848 w 753622"/>
                  <a:gd name="connsiteY2" fmla="*/ 243895 h 2548768"/>
                  <a:gd name="connsiteX3" fmla="*/ 41848 w 753622"/>
                  <a:gd name="connsiteY3" fmla="*/ 2304867 h 2548768"/>
                  <a:gd name="connsiteX4" fmla="*/ 41848 w 753622"/>
                  <a:gd name="connsiteY4" fmla="*/ 2506921 h 2548768"/>
                  <a:gd name="connsiteX5" fmla="*/ 243902 w 753622"/>
                  <a:gd name="connsiteY5" fmla="*/ 2506921 h 2548768"/>
                  <a:gd name="connsiteX6" fmla="*/ 243902 w 753622"/>
                  <a:gd name="connsiteY6" fmla="*/ 41841 h 254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3622" h="2548768">
                    <a:moveTo>
                      <a:pt x="243902" y="41841"/>
                    </a:moveTo>
                    <a:cubicBezTo>
                      <a:pt x="188114" y="-13947"/>
                      <a:pt x="97646" y="-13947"/>
                      <a:pt x="41848" y="41841"/>
                    </a:cubicBezTo>
                    <a:cubicBezTo>
                      <a:pt x="-13949" y="97629"/>
                      <a:pt x="-13949" y="188097"/>
                      <a:pt x="41848" y="243895"/>
                    </a:cubicBezTo>
                    <a:cubicBezTo>
                      <a:pt x="610052" y="812109"/>
                      <a:pt x="610052" y="1736653"/>
                      <a:pt x="41848" y="2304867"/>
                    </a:cubicBezTo>
                    <a:cubicBezTo>
                      <a:pt x="-13949" y="2360655"/>
                      <a:pt x="-13949" y="2451123"/>
                      <a:pt x="41848" y="2506921"/>
                    </a:cubicBezTo>
                    <a:cubicBezTo>
                      <a:pt x="97655" y="2562718"/>
                      <a:pt x="188104" y="2562718"/>
                      <a:pt x="243902" y="2506921"/>
                    </a:cubicBezTo>
                    <a:cubicBezTo>
                      <a:pt x="923530" y="1827293"/>
                      <a:pt x="923530" y="721469"/>
                      <a:pt x="243902" y="418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그래픽 47">
                <a:extLst>
                  <a:ext uri="{FF2B5EF4-FFF2-40B4-BE49-F238E27FC236}">
                    <a16:creationId xmlns:a16="http://schemas.microsoft.com/office/drawing/2014/main" id="{64CB1BCC-53A2-4E6B-85D4-C64D2FC39DAB}"/>
                  </a:ext>
                </a:extLst>
              </p:cNvPr>
              <p:cNvSpPr/>
              <p:nvPr/>
            </p:nvSpPr>
            <p:spPr>
              <a:xfrm>
                <a:off x="14189997" y="139981"/>
                <a:ext cx="957080" cy="3410876"/>
              </a:xfrm>
              <a:custGeom>
                <a:avLst/>
                <a:gdLst>
                  <a:gd name="connsiteX0" fmla="*/ 243902 w 957080"/>
                  <a:gd name="connsiteY0" fmla="*/ 41841 h 3410876"/>
                  <a:gd name="connsiteX1" fmla="*/ 41848 w 957080"/>
                  <a:gd name="connsiteY1" fmla="*/ 41841 h 3410876"/>
                  <a:gd name="connsiteX2" fmla="*/ 41848 w 957080"/>
                  <a:gd name="connsiteY2" fmla="*/ 243895 h 3410876"/>
                  <a:gd name="connsiteX3" fmla="*/ 41848 w 957080"/>
                  <a:gd name="connsiteY3" fmla="*/ 3166975 h 3410876"/>
                  <a:gd name="connsiteX4" fmla="*/ 41848 w 957080"/>
                  <a:gd name="connsiteY4" fmla="*/ 3369028 h 3410876"/>
                  <a:gd name="connsiteX5" fmla="*/ 243902 w 957080"/>
                  <a:gd name="connsiteY5" fmla="*/ 3369028 h 3410876"/>
                  <a:gd name="connsiteX6" fmla="*/ 243902 w 957080"/>
                  <a:gd name="connsiteY6" fmla="*/ 41841 h 3410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7080" h="3410876">
                    <a:moveTo>
                      <a:pt x="243902" y="41841"/>
                    </a:moveTo>
                    <a:cubicBezTo>
                      <a:pt x="188114" y="-13947"/>
                      <a:pt x="97646" y="-13947"/>
                      <a:pt x="41848" y="41841"/>
                    </a:cubicBezTo>
                    <a:cubicBezTo>
                      <a:pt x="-13949" y="97629"/>
                      <a:pt x="-13949" y="188097"/>
                      <a:pt x="41848" y="243895"/>
                    </a:cubicBezTo>
                    <a:cubicBezTo>
                      <a:pt x="875066" y="1077113"/>
                      <a:pt x="875066" y="2333756"/>
                      <a:pt x="41848" y="3166975"/>
                    </a:cubicBezTo>
                    <a:cubicBezTo>
                      <a:pt x="-13949" y="3222763"/>
                      <a:pt x="-13949" y="3313231"/>
                      <a:pt x="41848" y="3369028"/>
                    </a:cubicBezTo>
                    <a:cubicBezTo>
                      <a:pt x="97655" y="3424826"/>
                      <a:pt x="188104" y="3424826"/>
                      <a:pt x="243902" y="3369028"/>
                    </a:cubicBezTo>
                    <a:cubicBezTo>
                      <a:pt x="1195830" y="2417109"/>
                      <a:pt x="1193782" y="991712"/>
                      <a:pt x="243902" y="418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6009FAE-ADEA-43A1-BC3C-A56D3F52C66C}"/>
              </a:ext>
            </a:extLst>
          </p:cNvPr>
          <p:cNvSpPr txBox="1"/>
          <p:nvPr/>
        </p:nvSpPr>
        <p:spPr>
          <a:xfrm>
            <a:off x="6511460" y="-647700"/>
            <a:ext cx="331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①②③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3A2639-4CAD-4207-A36C-CF5F68F7FECB}"/>
              </a:ext>
            </a:extLst>
          </p:cNvPr>
          <p:cNvSpPr txBox="1"/>
          <p:nvPr/>
        </p:nvSpPr>
        <p:spPr>
          <a:xfrm>
            <a:off x="2950804" y="2539743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854182-7D2D-4DD4-889D-80ABA34032AE}"/>
              </a:ext>
            </a:extLst>
          </p:cNvPr>
          <p:cNvSpPr txBox="1"/>
          <p:nvPr/>
        </p:nvSpPr>
        <p:spPr>
          <a:xfrm>
            <a:off x="0" y="495300"/>
            <a:ext cx="426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주요기능</a:t>
            </a:r>
            <a:endParaRPr lang="en-US" altLang="ko-KR" sz="60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742AF-AA31-4D70-8CBD-CE9B8DDB6BDD}"/>
              </a:ext>
            </a:extLst>
          </p:cNvPr>
          <p:cNvSpPr txBox="1"/>
          <p:nvPr/>
        </p:nvSpPr>
        <p:spPr>
          <a:xfrm>
            <a:off x="4921617" y="3935830"/>
            <a:ext cx="30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D9DE0C"/>
                </a:solidFill>
              </a:rPr>
              <a:t>!</a:t>
            </a:r>
            <a:endParaRPr lang="ko-KR" altLang="en-US" sz="5400" dirty="0">
              <a:solidFill>
                <a:srgbClr val="D9DE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047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F42821-C85D-4073-A226-A32C26F2366D}"/>
              </a:ext>
            </a:extLst>
          </p:cNvPr>
          <p:cNvSpPr txBox="1"/>
          <p:nvPr/>
        </p:nvSpPr>
        <p:spPr>
          <a:xfrm>
            <a:off x="2950804" y="2539743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E60D3-F376-4A35-B97A-286840A32522}"/>
              </a:ext>
            </a:extLst>
          </p:cNvPr>
          <p:cNvSpPr txBox="1"/>
          <p:nvPr/>
        </p:nvSpPr>
        <p:spPr>
          <a:xfrm>
            <a:off x="0" y="495300"/>
            <a:ext cx="426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주요기능</a:t>
            </a:r>
            <a:endParaRPr lang="en-US" altLang="ko-KR" sz="60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10638E-BC92-4C7C-BE22-367101942745}"/>
              </a:ext>
            </a:extLst>
          </p:cNvPr>
          <p:cNvGrpSpPr/>
          <p:nvPr/>
        </p:nvGrpSpPr>
        <p:grpSpPr>
          <a:xfrm>
            <a:off x="2079022" y="4162553"/>
            <a:ext cx="2361918" cy="3458520"/>
            <a:chOff x="609600" y="2409621"/>
            <a:chExt cx="3734082" cy="546775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5BE0D3A-E4A0-441D-8003-D7DE37DE091A}"/>
                </a:ext>
              </a:extLst>
            </p:cNvPr>
            <p:cNvSpPr/>
            <p:nvPr/>
          </p:nvSpPr>
          <p:spPr>
            <a:xfrm>
              <a:off x="1137143" y="3203509"/>
              <a:ext cx="2775925" cy="3879983"/>
            </a:xfrm>
            <a:prstGeom prst="rect">
              <a:avLst/>
            </a:pr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69CE3375-A6D2-492A-8B44-9F8F320B6A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854" r="15854"/>
            <a:stretch/>
          </p:blipFill>
          <p:spPr>
            <a:xfrm>
              <a:off x="609600" y="2409621"/>
              <a:ext cx="3734082" cy="546775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8F0762-1B0F-4593-AE3A-A1E2F203F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019" y="4957924"/>
              <a:ext cx="884905" cy="1150805"/>
            </a:xfrm>
            <a:prstGeom prst="rect">
              <a:avLst/>
            </a:prstGeom>
          </p:spPr>
        </p:pic>
        <p:sp>
          <p:nvSpPr>
            <p:cNvPr id="12" name="말풍선: 사각형 11">
              <a:extLst>
                <a:ext uri="{FF2B5EF4-FFF2-40B4-BE49-F238E27FC236}">
                  <a16:creationId xmlns:a16="http://schemas.microsoft.com/office/drawing/2014/main" id="{ADDFECDB-469D-44E7-95B5-584E8E4A02A6}"/>
                </a:ext>
              </a:extLst>
            </p:cNvPr>
            <p:cNvSpPr/>
            <p:nvPr/>
          </p:nvSpPr>
          <p:spPr>
            <a:xfrm>
              <a:off x="1753772" y="3771900"/>
              <a:ext cx="1264755" cy="836500"/>
            </a:xfrm>
            <a:prstGeom prst="wedgeRectCallout">
              <a:avLst>
                <a:gd name="adj1" fmla="val 11276"/>
                <a:gd name="adj2" fmla="val 89611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EDCC88A-5FF6-427A-AD6F-E3E89899EF43}"/>
              </a:ext>
            </a:extLst>
          </p:cNvPr>
          <p:cNvCxnSpPr>
            <a:cxnSpLocks/>
          </p:cNvCxnSpPr>
          <p:nvPr/>
        </p:nvCxnSpPr>
        <p:spPr>
          <a:xfrm>
            <a:off x="5181603" y="3594446"/>
            <a:ext cx="0" cy="485789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DB34EB9-9302-4004-9B6A-44EC43F7FC0E}"/>
              </a:ext>
            </a:extLst>
          </p:cNvPr>
          <p:cNvGrpSpPr/>
          <p:nvPr/>
        </p:nvGrpSpPr>
        <p:grpSpPr>
          <a:xfrm>
            <a:off x="6484888" y="4012355"/>
            <a:ext cx="2392480" cy="3881131"/>
            <a:chOff x="6751520" y="4398921"/>
            <a:chExt cx="2392480" cy="38811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11BB84C-ED16-404B-B252-F9AD2E411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520" y="4398921"/>
              <a:ext cx="2340974" cy="216348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B47F0B5-129C-402C-B8F6-4A15D364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2848" y="6438900"/>
              <a:ext cx="1841152" cy="1841152"/>
            </a:xfrm>
            <a:prstGeom prst="rect">
              <a:avLst/>
            </a:prstGeom>
            <a:solidFill>
              <a:srgbClr val="EEF1F1"/>
            </a:solidFill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0F1A2D2-E0BD-41C3-818C-BB4FA6ECDE9B}"/>
              </a:ext>
            </a:extLst>
          </p:cNvPr>
          <p:cNvGrpSpPr/>
          <p:nvPr/>
        </p:nvGrpSpPr>
        <p:grpSpPr>
          <a:xfrm>
            <a:off x="10507542" y="2476455"/>
            <a:ext cx="2035487" cy="5417031"/>
            <a:chOff x="10433813" y="2906354"/>
            <a:chExt cx="2035487" cy="54170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FDB9ACC-BC8D-4756-BB5F-479CE4D22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813" y="2906354"/>
              <a:ext cx="2035487" cy="365604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F89D938-1FE0-4F1F-AFF8-4241DCBCD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5600" y="6482233"/>
              <a:ext cx="1841152" cy="1841152"/>
            </a:xfrm>
            <a:prstGeom prst="rect">
              <a:avLst/>
            </a:prstGeom>
            <a:solidFill>
              <a:srgbClr val="EEF1F1"/>
            </a:solidFill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64E423E-ACB8-4D88-8BA3-F5893D404EF0}"/>
              </a:ext>
            </a:extLst>
          </p:cNvPr>
          <p:cNvGrpSpPr/>
          <p:nvPr/>
        </p:nvGrpSpPr>
        <p:grpSpPr>
          <a:xfrm>
            <a:off x="14173203" y="2095500"/>
            <a:ext cx="2022198" cy="5797986"/>
            <a:chOff x="14618048" y="2545914"/>
            <a:chExt cx="2022198" cy="579798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A40E411-5630-4B85-B535-EE5A5856A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3141" y="2545914"/>
              <a:ext cx="1987105" cy="401648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DFBB4B5-69FB-445D-904D-39A5C1B5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8048" y="6502748"/>
              <a:ext cx="1841152" cy="1841152"/>
            </a:xfrm>
            <a:prstGeom prst="rect">
              <a:avLst/>
            </a:prstGeom>
            <a:solidFill>
              <a:srgbClr val="EEF1F1"/>
            </a:solidFill>
          </p:spPr>
        </p:pic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F95956F-53BA-48F2-8918-18BA73631B1E}"/>
              </a:ext>
            </a:extLst>
          </p:cNvPr>
          <p:cNvSpPr/>
          <p:nvPr/>
        </p:nvSpPr>
        <p:spPr>
          <a:xfrm>
            <a:off x="6324603" y="8615973"/>
            <a:ext cx="10210797" cy="196361"/>
          </a:xfrm>
          <a:prstGeom prst="roundRect">
            <a:avLst/>
          </a:prstGeom>
          <a:solidFill>
            <a:schemeClr val="bg1"/>
          </a:solidFill>
          <a:ln w="31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59A3F09-1178-48E8-ACEE-06D21C240B06}"/>
              </a:ext>
            </a:extLst>
          </p:cNvPr>
          <p:cNvSpPr/>
          <p:nvPr/>
        </p:nvSpPr>
        <p:spPr>
          <a:xfrm>
            <a:off x="6645173" y="8438489"/>
            <a:ext cx="551328" cy="551328"/>
          </a:xfrm>
          <a:prstGeom prst="roundRect">
            <a:avLst/>
          </a:prstGeom>
          <a:solidFill>
            <a:srgbClr val="EEF1F1"/>
          </a:solidFill>
          <a:ln w="31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119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AD57991E-4681-4E34-B3F7-ABD866E8282B}"/>
              </a:ext>
            </a:extLst>
          </p:cNvPr>
          <p:cNvSpPr/>
          <p:nvPr/>
        </p:nvSpPr>
        <p:spPr>
          <a:xfrm>
            <a:off x="8009307" y="1516507"/>
            <a:ext cx="6316292" cy="4617593"/>
          </a:xfrm>
          <a:prstGeom prst="rect">
            <a:avLst/>
          </a:prstGeom>
          <a:solidFill>
            <a:srgbClr val="F5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34E98E-66E7-42BB-993D-1C7D452B4F3D}"/>
              </a:ext>
            </a:extLst>
          </p:cNvPr>
          <p:cNvSpPr txBox="1"/>
          <p:nvPr/>
        </p:nvSpPr>
        <p:spPr>
          <a:xfrm>
            <a:off x="2950804" y="2539743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C21DE-BA85-4EA6-9514-39ED8F28623E}"/>
              </a:ext>
            </a:extLst>
          </p:cNvPr>
          <p:cNvSpPr txBox="1"/>
          <p:nvPr/>
        </p:nvSpPr>
        <p:spPr>
          <a:xfrm>
            <a:off x="0" y="495300"/>
            <a:ext cx="426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주요기능</a:t>
            </a:r>
            <a:endParaRPr lang="en-US" altLang="ko-KR" sz="60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5C737C-A17D-4665-B8B8-00925546CF33}"/>
              </a:ext>
            </a:extLst>
          </p:cNvPr>
          <p:cNvGrpSpPr/>
          <p:nvPr/>
        </p:nvGrpSpPr>
        <p:grpSpPr>
          <a:xfrm>
            <a:off x="2079022" y="4162553"/>
            <a:ext cx="2361918" cy="3458520"/>
            <a:chOff x="609600" y="2409621"/>
            <a:chExt cx="3734082" cy="546775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2AB99E-E9DE-4D51-843A-A43AD790E414}"/>
                </a:ext>
              </a:extLst>
            </p:cNvPr>
            <p:cNvSpPr/>
            <p:nvPr/>
          </p:nvSpPr>
          <p:spPr>
            <a:xfrm>
              <a:off x="1137143" y="3203509"/>
              <a:ext cx="2775925" cy="3879983"/>
            </a:xfrm>
            <a:prstGeom prst="rect">
              <a:avLst/>
            </a:pr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5C6BB38F-3521-47BB-A3E4-78699C6D8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854" r="15854"/>
            <a:stretch/>
          </p:blipFill>
          <p:spPr>
            <a:xfrm>
              <a:off x="609600" y="2409621"/>
              <a:ext cx="3734082" cy="546775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6E82DCC-A4DA-416B-842B-6A367B568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019" y="4957924"/>
              <a:ext cx="884905" cy="1150805"/>
            </a:xfrm>
            <a:prstGeom prst="rect">
              <a:avLst/>
            </a:prstGeom>
          </p:spPr>
        </p:pic>
        <p:sp>
          <p:nvSpPr>
            <p:cNvPr id="11" name="말풍선: 사각형 10">
              <a:extLst>
                <a:ext uri="{FF2B5EF4-FFF2-40B4-BE49-F238E27FC236}">
                  <a16:creationId xmlns:a16="http://schemas.microsoft.com/office/drawing/2014/main" id="{568C863D-75D1-4866-9588-4F78546FB059}"/>
                </a:ext>
              </a:extLst>
            </p:cNvPr>
            <p:cNvSpPr/>
            <p:nvPr/>
          </p:nvSpPr>
          <p:spPr>
            <a:xfrm>
              <a:off x="1753772" y="3771900"/>
              <a:ext cx="1264755" cy="836500"/>
            </a:xfrm>
            <a:prstGeom prst="wedgeRectCallout">
              <a:avLst>
                <a:gd name="adj1" fmla="val 11276"/>
                <a:gd name="adj2" fmla="val 89611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BD6040-2B06-44C9-9B58-A110FBD9EFCC}"/>
              </a:ext>
            </a:extLst>
          </p:cNvPr>
          <p:cNvCxnSpPr>
            <a:cxnSpLocks/>
          </p:cNvCxnSpPr>
          <p:nvPr/>
        </p:nvCxnSpPr>
        <p:spPr>
          <a:xfrm>
            <a:off x="5181603" y="3594446"/>
            <a:ext cx="0" cy="485789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00FDB06-9EB4-48D6-AC65-D15FC22206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000" y="3511329"/>
            <a:ext cx="720000" cy="72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2ECFC3-CF5A-4DEA-B8F5-0076419CF0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000" y="5033100"/>
            <a:ext cx="720000" cy="72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F3796F1-C6F0-49F8-9867-E55D60B0BD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36" y="1866900"/>
            <a:ext cx="720000" cy="72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1EDC954-C049-4A25-A568-DC691B7B35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000" y="1866900"/>
            <a:ext cx="720000" cy="72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CC5F154-A642-44FC-86AA-1D7CD60F6E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36" y="3574254"/>
            <a:ext cx="720000" cy="5941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9392ED6-A5EC-464D-B750-B7B462C6B51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36" y="5033100"/>
            <a:ext cx="720000" cy="720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C122B732-D49E-4D4D-BFC7-BDD2C75B4B8B}"/>
              </a:ext>
            </a:extLst>
          </p:cNvPr>
          <p:cNvSpPr/>
          <p:nvPr/>
        </p:nvSpPr>
        <p:spPr>
          <a:xfrm>
            <a:off x="8009307" y="409410"/>
            <a:ext cx="6316292" cy="1008739"/>
          </a:xfrm>
          <a:prstGeom prst="rect">
            <a:avLst/>
          </a:prstGeom>
          <a:solidFill>
            <a:srgbClr val="F5D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8584F02-E555-4DA8-8DEB-E4B87726E86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173" y="581114"/>
            <a:ext cx="782328" cy="7823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27E61E9-3DD9-465C-99FD-0DEBBA42206F}"/>
              </a:ext>
            </a:extLst>
          </p:cNvPr>
          <p:cNvSpPr txBox="1"/>
          <p:nvPr/>
        </p:nvSpPr>
        <p:spPr>
          <a:xfrm>
            <a:off x="9067800" y="679890"/>
            <a:ext cx="483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식물 키우는 방법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3D251EE-4E04-4BC9-BD61-BA4EC8E691A7}"/>
              </a:ext>
            </a:extLst>
          </p:cNvPr>
          <p:cNvSpPr/>
          <p:nvPr/>
        </p:nvSpPr>
        <p:spPr>
          <a:xfrm>
            <a:off x="8001000" y="6210300"/>
            <a:ext cx="6358007" cy="1008739"/>
          </a:xfrm>
          <a:prstGeom prst="rect">
            <a:avLst/>
          </a:prstGeom>
          <a:solidFill>
            <a:srgbClr val="D1DA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895617-A3B9-4539-94FF-D536C0BDCFBB}"/>
              </a:ext>
            </a:extLst>
          </p:cNvPr>
          <p:cNvSpPr txBox="1"/>
          <p:nvPr/>
        </p:nvSpPr>
        <p:spPr>
          <a:xfrm>
            <a:off x="9202427" y="6422282"/>
            <a:ext cx="483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재배포인트</a:t>
            </a: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C68CD935-271B-451D-93B6-9CB38C2D7582}"/>
              </a:ext>
            </a:extLst>
          </p:cNvPr>
          <p:cNvSpPr/>
          <p:nvPr/>
        </p:nvSpPr>
        <p:spPr>
          <a:xfrm>
            <a:off x="7543800" y="190500"/>
            <a:ext cx="7248833" cy="9906000"/>
          </a:xfrm>
          <a:custGeom>
            <a:avLst/>
            <a:gdLst>
              <a:gd name="connsiteX0" fmla="*/ 462116 w 7248833"/>
              <a:gd name="connsiteY0" fmla="*/ 304800 h 9906000"/>
              <a:gd name="connsiteX1" fmla="*/ 462116 w 7248833"/>
              <a:gd name="connsiteY1" fmla="*/ 9601200 h 9906000"/>
              <a:gd name="connsiteX2" fmla="*/ 6786716 w 7248833"/>
              <a:gd name="connsiteY2" fmla="*/ 9601200 h 9906000"/>
              <a:gd name="connsiteX3" fmla="*/ 6786716 w 7248833"/>
              <a:gd name="connsiteY3" fmla="*/ 304800 h 9906000"/>
              <a:gd name="connsiteX4" fmla="*/ 0 w 7248833"/>
              <a:gd name="connsiteY4" fmla="*/ 0 h 9906000"/>
              <a:gd name="connsiteX5" fmla="*/ 7248833 w 7248833"/>
              <a:gd name="connsiteY5" fmla="*/ 0 h 9906000"/>
              <a:gd name="connsiteX6" fmla="*/ 7248833 w 7248833"/>
              <a:gd name="connsiteY6" fmla="*/ 9906000 h 9906000"/>
              <a:gd name="connsiteX7" fmla="*/ 0 w 7248833"/>
              <a:gd name="connsiteY7" fmla="*/ 9906000 h 990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48833" h="9906000">
                <a:moveTo>
                  <a:pt x="462116" y="304800"/>
                </a:moveTo>
                <a:lnTo>
                  <a:pt x="462116" y="9601200"/>
                </a:lnTo>
                <a:lnTo>
                  <a:pt x="6786716" y="9601200"/>
                </a:lnTo>
                <a:lnTo>
                  <a:pt x="6786716" y="304800"/>
                </a:lnTo>
                <a:close/>
                <a:moveTo>
                  <a:pt x="0" y="0"/>
                </a:moveTo>
                <a:lnTo>
                  <a:pt x="7248833" y="0"/>
                </a:lnTo>
                <a:lnTo>
                  <a:pt x="7248833" y="9906000"/>
                </a:lnTo>
                <a:lnTo>
                  <a:pt x="0" y="9906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9D74389-3FE3-4B2D-ADE6-A2718E3F195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354669"/>
            <a:ext cx="720000" cy="72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3D0F736-5EF0-4A92-AFC0-7CDD85C98B1D}"/>
              </a:ext>
            </a:extLst>
          </p:cNvPr>
          <p:cNvSpPr txBox="1"/>
          <p:nvPr/>
        </p:nvSpPr>
        <p:spPr>
          <a:xfrm>
            <a:off x="9476732" y="1903735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고도 M" panose="02000503000000020004" pitchFamily="2" charset="-127"/>
                <a:ea typeface="고도 M" panose="02000503000000020004" pitchFamily="2" charset="-127"/>
              </a:rPr>
              <a:t>식재시기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연중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개화시기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연중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4025E5-A87C-4128-8600-8EA775EE1DBB}"/>
              </a:ext>
            </a:extLst>
          </p:cNvPr>
          <p:cNvSpPr txBox="1"/>
          <p:nvPr/>
        </p:nvSpPr>
        <p:spPr>
          <a:xfrm>
            <a:off x="12327296" y="1903735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최적온도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20-25 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°C</a:t>
            </a:r>
            <a:endParaRPr lang="en-US" altLang="ko-KR" sz="1600" dirty="0">
              <a:solidFill>
                <a:srgbClr val="202124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600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월동온도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0 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°C</a:t>
            </a:r>
            <a:endParaRPr lang="ko-KR" altLang="en-US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D1A3E8-A1A8-4575-832F-F6AC4FBAF661}"/>
              </a:ext>
            </a:extLst>
          </p:cNvPr>
          <p:cNvSpPr txBox="1"/>
          <p:nvPr/>
        </p:nvSpPr>
        <p:spPr>
          <a:xfrm>
            <a:off x="9476732" y="3532532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키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20-30cm</a:t>
            </a:r>
          </a:p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꽃 크기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5cm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이내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13F7520-A54C-4BEC-92D1-BCB6431B9478}"/>
              </a:ext>
            </a:extLst>
          </p:cNvPr>
          <p:cNvSpPr txBox="1"/>
          <p:nvPr/>
        </p:nvSpPr>
        <p:spPr>
          <a:xfrm>
            <a:off x="12327296" y="3532532"/>
            <a:ext cx="1905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물 주기 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sz="1100" dirty="0">
                <a:latin typeface="고도 M" panose="02000503000000020004" pitchFamily="2" charset="-127"/>
                <a:ea typeface="고도 M" panose="02000503000000020004" pitchFamily="2" charset="-127"/>
              </a:rPr>
              <a:t>3-4</a:t>
            </a:r>
            <a:r>
              <a:rPr lang="ko-KR" altLang="en-US" sz="1100" dirty="0">
                <a:latin typeface="고도 M" panose="02000503000000020004" pitchFamily="2" charset="-127"/>
                <a:ea typeface="고도 M" panose="02000503000000020004" pitchFamily="2" charset="-127"/>
              </a:rPr>
              <a:t>회 </a:t>
            </a:r>
            <a:r>
              <a:rPr lang="en-US" altLang="ko-KR" sz="1100" dirty="0"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100" dirty="0">
                <a:latin typeface="고도 M" panose="02000503000000020004" pitchFamily="2" charset="-127"/>
                <a:ea typeface="고도 M" panose="02000503000000020004" pitchFamily="2" charset="-127"/>
              </a:rPr>
              <a:t>일주일 많이 겉흙이 마르면 흠뻑 줘야함</a:t>
            </a:r>
            <a:endParaRPr lang="en-US" altLang="ko-KR" sz="1600" dirty="0">
              <a:solidFill>
                <a:srgbClr val="202124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64B070-8C54-4D38-8213-BD2673B93FC8}"/>
              </a:ext>
            </a:extLst>
          </p:cNvPr>
          <p:cNvSpPr txBox="1"/>
          <p:nvPr/>
        </p:nvSpPr>
        <p:spPr>
          <a:xfrm>
            <a:off x="9476732" y="5074255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환경조건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햇빛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난이도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중간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2D5448-31B1-47D1-9F0C-82ABF79C51D1}"/>
              </a:ext>
            </a:extLst>
          </p:cNvPr>
          <p:cNvSpPr txBox="1"/>
          <p:nvPr/>
        </p:nvSpPr>
        <p:spPr>
          <a:xfrm>
            <a:off x="12327296" y="5074255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용도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 dirty="0">
                <a:latin typeface="고도 M" panose="02000503000000020004" pitchFamily="2" charset="-127"/>
                <a:ea typeface="고도 M" panose="02000503000000020004" pitchFamily="2" charset="-127"/>
              </a:rPr>
              <a:t>베란다</a:t>
            </a:r>
            <a:r>
              <a:rPr lang="en-US" altLang="ko-KR" sz="14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 dirty="0">
                <a:latin typeface="고도 M" panose="02000503000000020004" pitchFamily="2" charset="-127"/>
                <a:ea typeface="고도 M" panose="02000503000000020004" pitchFamily="2" charset="-127"/>
              </a:rPr>
              <a:t>화단용</a:t>
            </a:r>
            <a:endParaRPr lang="en-US" altLang="ko-KR" sz="1600" dirty="0">
              <a:solidFill>
                <a:srgbClr val="202124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600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</a:t>
            </a:r>
            <a:endParaRPr lang="en-US" altLang="ko-KR" sz="1600" dirty="0">
              <a:solidFill>
                <a:srgbClr val="202124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600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600" dirty="0" err="1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온실다년생식물</a:t>
            </a:r>
            <a:endParaRPr lang="ko-KR" altLang="en-US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E3E659B-1EEB-432E-B92A-9D58E6E7A01A}"/>
              </a:ext>
            </a:extLst>
          </p:cNvPr>
          <p:cNvSpPr/>
          <p:nvPr/>
        </p:nvSpPr>
        <p:spPr>
          <a:xfrm>
            <a:off x="8020193" y="7263666"/>
            <a:ext cx="6305406" cy="2613923"/>
          </a:xfrm>
          <a:prstGeom prst="rect">
            <a:avLst/>
          </a:prstGeom>
          <a:solidFill>
            <a:srgbClr val="EB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21A3C41-0669-4309-BC65-88A9681B575D}"/>
              </a:ext>
            </a:extLst>
          </p:cNvPr>
          <p:cNvSpPr txBox="1"/>
          <p:nvPr/>
        </p:nvSpPr>
        <p:spPr>
          <a:xfrm>
            <a:off x="8171173" y="7431021"/>
            <a:ext cx="6061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발아기간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: 10 – 15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일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발아가 시작되면 발아온도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(20-25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°C)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보다 조금 서늘한 환경으로 옮겨주는 것이 좋습니다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겨울에는 햇빛이 잘드는 따뜻한 베란다에서 재배할 경우</a:t>
            </a:r>
            <a:r>
              <a:rPr lang="en-US" altLang="ko-KR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계절에 관계없이 꽃대가 올라옵니다</a:t>
            </a:r>
            <a:r>
              <a:rPr lang="en-US" altLang="ko-KR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비교적 추위에 강한 편이지만 </a:t>
            </a:r>
            <a:r>
              <a:rPr lang="en-US" altLang="ko-KR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°C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이하로 내려가면 냉해를 입을 수 있으니 주의 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667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331</Words>
  <Application>Microsoft Office PowerPoint</Application>
  <PresentationFormat>사용자 지정</PresentationFormat>
  <Paragraphs>96</Paragraphs>
  <Slides>17</Slides>
  <Notes>1</Notes>
  <HiddenSlides>5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고도 M</vt:lpstr>
      <vt:lpstr>나눔스퀘어 Light</vt:lpstr>
      <vt:lpstr>맑은 고딕</vt:lpstr>
      <vt:lpstr>티웨이_항공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49</cp:revision>
  <dcterms:created xsi:type="dcterms:W3CDTF">2021-05-20T02:11:47Z</dcterms:created>
  <dcterms:modified xsi:type="dcterms:W3CDTF">2021-05-21T02:14:00Z</dcterms:modified>
</cp:coreProperties>
</file>